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94" r:id="rId4"/>
    <p:sldId id="298" r:id="rId5"/>
    <p:sldId id="299" r:id="rId6"/>
    <p:sldId id="300" r:id="rId7"/>
    <p:sldId id="301" r:id="rId8"/>
    <p:sldId id="302" r:id="rId9"/>
    <p:sldId id="303" r:id="rId10"/>
    <p:sldId id="295" r:id="rId11"/>
    <p:sldId id="29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软雅黑" panose="020B0503020204020204" pitchFamily="34" charset="-122"/>
      <p:regular r:id="rId18"/>
      <p:bold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FB"/>
    <a:srgbClr val="FF3F52"/>
    <a:srgbClr val="F66D48"/>
    <a:srgbClr val="E1D321"/>
    <a:srgbClr val="1B37A3"/>
    <a:srgbClr val="FFAFB7"/>
    <a:srgbClr val="FF939E"/>
    <a:srgbClr val="E2B5BA"/>
    <a:srgbClr val="E6C6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2021-11-9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śḻiḍ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副标题 14"/>
          <p:cNvSpPr>
            <a:spLocks noGrp="1"/>
          </p:cNvSpPr>
          <p:nvPr userDrawn="1">
            <p:ph type="subTitle" idx="1"/>
          </p:nvPr>
        </p:nvSpPr>
        <p:spPr>
          <a:xfrm>
            <a:off x="781050" y="3783495"/>
            <a:ext cx="5234623" cy="446623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标题 15"/>
          <p:cNvSpPr>
            <a:spLocks noGrp="1"/>
          </p:cNvSpPr>
          <p:nvPr userDrawn="1">
            <p:ph type="ctrTitle"/>
          </p:nvPr>
        </p:nvSpPr>
        <p:spPr>
          <a:xfrm>
            <a:off x="673100" y="1172166"/>
            <a:ext cx="5636412" cy="24979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343650" y="1991540"/>
            <a:ext cx="474345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343650" y="2886890"/>
            <a:ext cx="4743450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8" name="组合 117"/>
          <p:cNvGrpSpPr/>
          <p:nvPr userDrawn="1"/>
        </p:nvGrpSpPr>
        <p:grpSpPr>
          <a:xfrm flipH="1">
            <a:off x="985894" y="1991540"/>
            <a:ext cx="3882684" cy="2420579"/>
            <a:chOff x="6044322" y="2373513"/>
            <a:chExt cx="5499977" cy="3428846"/>
          </a:xfrm>
        </p:grpSpPr>
        <p:sp>
          <p:nvSpPr>
            <p:cNvPr id="119" name="íṩļïḑê"/>
            <p:cNvSpPr/>
            <p:nvPr userDrawn="1"/>
          </p:nvSpPr>
          <p:spPr bwMode="auto">
            <a:xfrm>
              <a:off x="6238068" y="2869141"/>
              <a:ext cx="2036583" cy="2194282"/>
            </a:xfrm>
            <a:custGeom>
              <a:avLst/>
              <a:gdLst>
                <a:gd name="T0" fmla="*/ 1356 w 1356"/>
                <a:gd name="T1" fmla="*/ 1005 h 1461"/>
                <a:gd name="T2" fmla="*/ 673 w 1356"/>
                <a:gd name="T3" fmla="*/ 1461 h 1461"/>
                <a:gd name="T4" fmla="*/ 0 w 1356"/>
                <a:gd name="T5" fmla="*/ 456 h 1461"/>
                <a:gd name="T6" fmla="*/ 684 w 1356"/>
                <a:gd name="T7" fmla="*/ 0 h 1461"/>
                <a:gd name="T8" fmla="*/ 1356 w 1356"/>
                <a:gd name="T9" fmla="*/ 1005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6" h="1461">
                  <a:moveTo>
                    <a:pt x="1356" y="1005"/>
                  </a:moveTo>
                  <a:lnTo>
                    <a:pt x="673" y="1461"/>
                  </a:lnTo>
                  <a:lnTo>
                    <a:pt x="0" y="456"/>
                  </a:lnTo>
                  <a:lnTo>
                    <a:pt x="684" y="0"/>
                  </a:lnTo>
                  <a:lnTo>
                    <a:pt x="1356" y="100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ṧḻïḑe"/>
            <p:cNvSpPr/>
            <p:nvPr userDrawn="1"/>
          </p:nvSpPr>
          <p:spPr bwMode="auto">
            <a:xfrm>
              <a:off x="6238068" y="2869141"/>
              <a:ext cx="2036583" cy="2194282"/>
            </a:xfrm>
            <a:custGeom>
              <a:avLst/>
              <a:gdLst>
                <a:gd name="T0" fmla="*/ 1356 w 1356"/>
                <a:gd name="T1" fmla="*/ 1005 h 1461"/>
                <a:gd name="T2" fmla="*/ 673 w 1356"/>
                <a:gd name="T3" fmla="*/ 1461 h 1461"/>
                <a:gd name="T4" fmla="*/ 0 w 1356"/>
                <a:gd name="T5" fmla="*/ 456 h 1461"/>
                <a:gd name="T6" fmla="*/ 684 w 1356"/>
                <a:gd name="T7" fmla="*/ 0 h 1461"/>
                <a:gd name="T8" fmla="*/ 1356 w 1356"/>
                <a:gd name="T9" fmla="*/ 1005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6" h="1461">
                  <a:moveTo>
                    <a:pt x="1356" y="1005"/>
                  </a:moveTo>
                  <a:lnTo>
                    <a:pt x="673" y="1461"/>
                  </a:lnTo>
                  <a:lnTo>
                    <a:pt x="0" y="456"/>
                  </a:lnTo>
                  <a:lnTo>
                    <a:pt x="684" y="0"/>
                  </a:lnTo>
                  <a:lnTo>
                    <a:pt x="1356" y="10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lídè"/>
            <p:cNvSpPr/>
            <p:nvPr userDrawn="1"/>
          </p:nvSpPr>
          <p:spPr bwMode="auto">
            <a:xfrm>
              <a:off x="7223318" y="4231368"/>
              <a:ext cx="521162" cy="147187"/>
            </a:xfrm>
            <a:custGeom>
              <a:avLst/>
              <a:gdLst>
                <a:gd name="T0" fmla="*/ 347 w 347"/>
                <a:gd name="T1" fmla="*/ 49 h 98"/>
                <a:gd name="T2" fmla="*/ 340 w 347"/>
                <a:gd name="T3" fmla="*/ 98 h 98"/>
                <a:gd name="T4" fmla="*/ 0 w 347"/>
                <a:gd name="T5" fmla="*/ 49 h 98"/>
                <a:gd name="T6" fmla="*/ 8 w 347"/>
                <a:gd name="T7" fmla="*/ 0 h 98"/>
                <a:gd name="T8" fmla="*/ 347 w 347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8">
                  <a:moveTo>
                    <a:pt x="347" y="49"/>
                  </a:moveTo>
                  <a:lnTo>
                    <a:pt x="340" y="98"/>
                  </a:lnTo>
                  <a:lnTo>
                    <a:pt x="0" y="49"/>
                  </a:lnTo>
                  <a:lnTo>
                    <a:pt x="8" y="0"/>
                  </a:lnTo>
                  <a:lnTo>
                    <a:pt x="347" y="4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ŝḻiḓè"/>
            <p:cNvSpPr/>
            <p:nvPr userDrawn="1"/>
          </p:nvSpPr>
          <p:spPr bwMode="auto">
            <a:xfrm>
              <a:off x="7406550" y="4049637"/>
              <a:ext cx="156198" cy="510647"/>
            </a:xfrm>
            <a:custGeom>
              <a:avLst/>
              <a:gdLst>
                <a:gd name="T0" fmla="*/ 55 w 104"/>
                <a:gd name="T1" fmla="*/ 0 h 340"/>
                <a:gd name="T2" fmla="*/ 104 w 104"/>
                <a:gd name="T3" fmla="*/ 7 h 340"/>
                <a:gd name="T4" fmla="*/ 49 w 104"/>
                <a:gd name="T5" fmla="*/ 340 h 340"/>
                <a:gd name="T6" fmla="*/ 0 w 104"/>
                <a:gd name="T7" fmla="*/ 334 h 340"/>
                <a:gd name="T8" fmla="*/ 55 w 104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40">
                  <a:moveTo>
                    <a:pt x="55" y="0"/>
                  </a:moveTo>
                  <a:lnTo>
                    <a:pt x="104" y="7"/>
                  </a:lnTo>
                  <a:lnTo>
                    <a:pt x="49" y="340"/>
                  </a:lnTo>
                  <a:lnTo>
                    <a:pt x="0" y="33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íṧľïḍé"/>
            <p:cNvSpPr/>
            <p:nvPr userDrawn="1"/>
          </p:nvSpPr>
          <p:spPr bwMode="auto">
            <a:xfrm>
              <a:off x="6556472" y="3409826"/>
              <a:ext cx="464089" cy="310895"/>
            </a:xfrm>
            <a:custGeom>
              <a:avLst/>
              <a:gdLst>
                <a:gd name="T0" fmla="*/ 202 w 203"/>
                <a:gd name="T1" fmla="*/ 1 h 136"/>
                <a:gd name="T2" fmla="*/ 102 w 203"/>
                <a:gd name="T3" fmla="*/ 69 h 136"/>
                <a:gd name="T4" fmla="*/ 0 w 203"/>
                <a:gd name="T5" fmla="*/ 136 h 136"/>
                <a:gd name="T6" fmla="*/ 101 w 203"/>
                <a:gd name="T7" fmla="*/ 67 h 136"/>
                <a:gd name="T8" fmla="*/ 202 w 203"/>
                <a:gd name="T9" fmla="*/ 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36">
                  <a:moveTo>
                    <a:pt x="202" y="1"/>
                  </a:moveTo>
                  <a:cubicBezTo>
                    <a:pt x="203" y="1"/>
                    <a:pt x="158" y="32"/>
                    <a:pt x="102" y="69"/>
                  </a:cubicBezTo>
                  <a:cubicBezTo>
                    <a:pt x="46" y="107"/>
                    <a:pt x="1" y="136"/>
                    <a:pt x="0" y="136"/>
                  </a:cubicBezTo>
                  <a:cubicBezTo>
                    <a:pt x="0" y="135"/>
                    <a:pt x="45" y="105"/>
                    <a:pt x="101" y="67"/>
                  </a:cubicBezTo>
                  <a:cubicBezTo>
                    <a:pt x="157" y="30"/>
                    <a:pt x="202" y="0"/>
                    <a:pt x="20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îṣḷïde"/>
            <p:cNvSpPr/>
            <p:nvPr userDrawn="1"/>
          </p:nvSpPr>
          <p:spPr bwMode="auto">
            <a:xfrm>
              <a:off x="6630065" y="3316708"/>
              <a:ext cx="767474" cy="513651"/>
            </a:xfrm>
            <a:custGeom>
              <a:avLst/>
              <a:gdLst>
                <a:gd name="T0" fmla="*/ 335 w 336"/>
                <a:gd name="T1" fmla="*/ 0 h 225"/>
                <a:gd name="T2" fmla="*/ 168 w 336"/>
                <a:gd name="T3" fmla="*/ 113 h 225"/>
                <a:gd name="T4" fmla="*/ 0 w 336"/>
                <a:gd name="T5" fmla="*/ 225 h 225"/>
                <a:gd name="T6" fmla="*/ 167 w 336"/>
                <a:gd name="T7" fmla="*/ 112 h 225"/>
                <a:gd name="T8" fmla="*/ 335 w 336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225">
                  <a:moveTo>
                    <a:pt x="335" y="0"/>
                  </a:moveTo>
                  <a:cubicBezTo>
                    <a:pt x="336" y="1"/>
                    <a:pt x="261" y="51"/>
                    <a:pt x="168" y="113"/>
                  </a:cubicBezTo>
                  <a:cubicBezTo>
                    <a:pt x="76" y="175"/>
                    <a:pt x="0" y="225"/>
                    <a:pt x="0" y="225"/>
                  </a:cubicBezTo>
                  <a:cubicBezTo>
                    <a:pt x="0" y="224"/>
                    <a:pt x="75" y="174"/>
                    <a:pt x="167" y="112"/>
                  </a:cubicBezTo>
                  <a:cubicBezTo>
                    <a:pt x="260" y="50"/>
                    <a:pt x="335" y="0"/>
                    <a:pt x="3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ṧľïḋê"/>
            <p:cNvSpPr/>
            <p:nvPr userDrawn="1"/>
          </p:nvSpPr>
          <p:spPr bwMode="auto">
            <a:xfrm>
              <a:off x="6705160" y="3427849"/>
              <a:ext cx="767474" cy="516655"/>
            </a:xfrm>
            <a:custGeom>
              <a:avLst/>
              <a:gdLst>
                <a:gd name="T0" fmla="*/ 336 w 336"/>
                <a:gd name="T1" fmla="*/ 1 h 226"/>
                <a:gd name="T2" fmla="*/ 168 w 336"/>
                <a:gd name="T3" fmla="*/ 114 h 226"/>
                <a:gd name="T4" fmla="*/ 0 w 336"/>
                <a:gd name="T5" fmla="*/ 225 h 226"/>
                <a:gd name="T6" fmla="*/ 167 w 336"/>
                <a:gd name="T7" fmla="*/ 112 h 226"/>
                <a:gd name="T8" fmla="*/ 336 w 336"/>
                <a:gd name="T9" fmla="*/ 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226">
                  <a:moveTo>
                    <a:pt x="336" y="1"/>
                  </a:moveTo>
                  <a:cubicBezTo>
                    <a:pt x="336" y="1"/>
                    <a:pt x="261" y="52"/>
                    <a:pt x="168" y="114"/>
                  </a:cubicBezTo>
                  <a:cubicBezTo>
                    <a:pt x="76" y="176"/>
                    <a:pt x="1" y="226"/>
                    <a:pt x="0" y="225"/>
                  </a:cubicBezTo>
                  <a:cubicBezTo>
                    <a:pt x="0" y="225"/>
                    <a:pt x="75" y="174"/>
                    <a:pt x="167" y="112"/>
                  </a:cubicBezTo>
                  <a:cubicBezTo>
                    <a:pt x="260" y="50"/>
                    <a:pt x="335" y="0"/>
                    <a:pt x="3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Sḻíḓê"/>
            <p:cNvSpPr/>
            <p:nvPr userDrawn="1"/>
          </p:nvSpPr>
          <p:spPr bwMode="auto">
            <a:xfrm>
              <a:off x="6780255" y="3541994"/>
              <a:ext cx="767474" cy="513651"/>
            </a:xfrm>
            <a:custGeom>
              <a:avLst/>
              <a:gdLst>
                <a:gd name="T0" fmla="*/ 336 w 336"/>
                <a:gd name="T1" fmla="*/ 0 h 225"/>
                <a:gd name="T2" fmla="*/ 169 w 336"/>
                <a:gd name="T3" fmla="*/ 113 h 225"/>
                <a:gd name="T4" fmla="*/ 0 w 336"/>
                <a:gd name="T5" fmla="*/ 224 h 225"/>
                <a:gd name="T6" fmla="*/ 167 w 336"/>
                <a:gd name="T7" fmla="*/ 112 h 225"/>
                <a:gd name="T8" fmla="*/ 336 w 336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225">
                  <a:moveTo>
                    <a:pt x="336" y="0"/>
                  </a:moveTo>
                  <a:cubicBezTo>
                    <a:pt x="336" y="1"/>
                    <a:pt x="261" y="51"/>
                    <a:pt x="169" y="113"/>
                  </a:cubicBezTo>
                  <a:cubicBezTo>
                    <a:pt x="76" y="175"/>
                    <a:pt x="1" y="225"/>
                    <a:pt x="0" y="224"/>
                  </a:cubicBezTo>
                  <a:cubicBezTo>
                    <a:pt x="0" y="224"/>
                    <a:pt x="75" y="173"/>
                    <a:pt x="167" y="112"/>
                  </a:cubicBezTo>
                  <a:cubicBezTo>
                    <a:pt x="260" y="50"/>
                    <a:pt x="335" y="0"/>
                    <a:pt x="3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śḷíḍé"/>
            <p:cNvSpPr/>
            <p:nvPr userDrawn="1"/>
          </p:nvSpPr>
          <p:spPr bwMode="auto">
            <a:xfrm>
              <a:off x="6855351" y="3654637"/>
              <a:ext cx="768975" cy="513651"/>
            </a:xfrm>
            <a:custGeom>
              <a:avLst/>
              <a:gdLst>
                <a:gd name="T0" fmla="*/ 336 w 336"/>
                <a:gd name="T1" fmla="*/ 1 h 225"/>
                <a:gd name="T2" fmla="*/ 169 w 336"/>
                <a:gd name="T3" fmla="*/ 114 h 225"/>
                <a:gd name="T4" fmla="*/ 0 w 336"/>
                <a:gd name="T5" fmla="*/ 225 h 225"/>
                <a:gd name="T6" fmla="*/ 167 w 336"/>
                <a:gd name="T7" fmla="*/ 112 h 225"/>
                <a:gd name="T8" fmla="*/ 336 w 336"/>
                <a:gd name="T9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225">
                  <a:moveTo>
                    <a:pt x="336" y="1"/>
                  </a:moveTo>
                  <a:cubicBezTo>
                    <a:pt x="336" y="1"/>
                    <a:pt x="261" y="52"/>
                    <a:pt x="169" y="114"/>
                  </a:cubicBezTo>
                  <a:cubicBezTo>
                    <a:pt x="76" y="176"/>
                    <a:pt x="1" y="225"/>
                    <a:pt x="0" y="225"/>
                  </a:cubicBezTo>
                  <a:cubicBezTo>
                    <a:pt x="0" y="224"/>
                    <a:pt x="75" y="174"/>
                    <a:pt x="167" y="112"/>
                  </a:cubicBezTo>
                  <a:cubicBezTo>
                    <a:pt x="260" y="50"/>
                    <a:pt x="335" y="0"/>
                    <a:pt x="3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Sḷíḍê"/>
            <p:cNvSpPr/>
            <p:nvPr userDrawn="1"/>
          </p:nvSpPr>
          <p:spPr bwMode="auto">
            <a:xfrm>
              <a:off x="9833629" y="3879922"/>
              <a:ext cx="1710670" cy="1842836"/>
            </a:xfrm>
            <a:custGeom>
              <a:avLst/>
              <a:gdLst>
                <a:gd name="T0" fmla="*/ 1139 w 1139"/>
                <a:gd name="T1" fmla="*/ 844 h 1227"/>
                <a:gd name="T2" fmla="*/ 565 w 1139"/>
                <a:gd name="T3" fmla="*/ 1227 h 1227"/>
                <a:gd name="T4" fmla="*/ 0 w 1139"/>
                <a:gd name="T5" fmla="*/ 383 h 1227"/>
                <a:gd name="T6" fmla="*/ 574 w 1139"/>
                <a:gd name="T7" fmla="*/ 0 h 1227"/>
                <a:gd name="T8" fmla="*/ 1139 w 1139"/>
                <a:gd name="T9" fmla="*/ 844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1227">
                  <a:moveTo>
                    <a:pt x="1139" y="844"/>
                  </a:moveTo>
                  <a:lnTo>
                    <a:pt x="565" y="1227"/>
                  </a:lnTo>
                  <a:lnTo>
                    <a:pt x="0" y="383"/>
                  </a:lnTo>
                  <a:lnTo>
                    <a:pt x="574" y="0"/>
                  </a:lnTo>
                  <a:lnTo>
                    <a:pt x="1139" y="84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šľiḋê"/>
            <p:cNvSpPr/>
            <p:nvPr userDrawn="1"/>
          </p:nvSpPr>
          <p:spPr bwMode="auto">
            <a:xfrm>
              <a:off x="9833629" y="3879922"/>
              <a:ext cx="1710670" cy="1842836"/>
            </a:xfrm>
            <a:custGeom>
              <a:avLst/>
              <a:gdLst>
                <a:gd name="T0" fmla="*/ 1139 w 1139"/>
                <a:gd name="T1" fmla="*/ 844 h 1227"/>
                <a:gd name="T2" fmla="*/ 565 w 1139"/>
                <a:gd name="T3" fmla="*/ 1227 h 1227"/>
                <a:gd name="T4" fmla="*/ 0 w 1139"/>
                <a:gd name="T5" fmla="*/ 383 h 1227"/>
                <a:gd name="T6" fmla="*/ 574 w 1139"/>
                <a:gd name="T7" fmla="*/ 0 h 1227"/>
                <a:gd name="T8" fmla="*/ 1139 w 1139"/>
                <a:gd name="T9" fmla="*/ 844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1227">
                  <a:moveTo>
                    <a:pt x="1139" y="844"/>
                  </a:moveTo>
                  <a:lnTo>
                    <a:pt x="565" y="1227"/>
                  </a:lnTo>
                  <a:lnTo>
                    <a:pt x="0" y="383"/>
                  </a:lnTo>
                  <a:lnTo>
                    <a:pt x="574" y="0"/>
                  </a:lnTo>
                  <a:lnTo>
                    <a:pt x="1139" y="8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sľiḑè"/>
            <p:cNvSpPr/>
            <p:nvPr userDrawn="1"/>
          </p:nvSpPr>
          <p:spPr bwMode="auto">
            <a:xfrm>
              <a:off x="10661178" y="5025874"/>
              <a:ext cx="437055" cy="121655"/>
            </a:xfrm>
            <a:custGeom>
              <a:avLst/>
              <a:gdLst>
                <a:gd name="T0" fmla="*/ 291 w 291"/>
                <a:gd name="T1" fmla="*/ 40 h 81"/>
                <a:gd name="T2" fmla="*/ 285 w 291"/>
                <a:gd name="T3" fmla="*/ 81 h 81"/>
                <a:gd name="T4" fmla="*/ 0 w 291"/>
                <a:gd name="T5" fmla="*/ 40 h 81"/>
                <a:gd name="T6" fmla="*/ 7 w 291"/>
                <a:gd name="T7" fmla="*/ 0 h 81"/>
                <a:gd name="T8" fmla="*/ 291 w 291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81">
                  <a:moveTo>
                    <a:pt x="291" y="40"/>
                  </a:moveTo>
                  <a:lnTo>
                    <a:pt x="285" y="81"/>
                  </a:lnTo>
                  <a:lnTo>
                    <a:pt x="0" y="40"/>
                  </a:lnTo>
                  <a:lnTo>
                    <a:pt x="7" y="0"/>
                  </a:lnTo>
                  <a:lnTo>
                    <a:pt x="291" y="4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ṡľïḋé"/>
            <p:cNvSpPr/>
            <p:nvPr userDrawn="1"/>
          </p:nvSpPr>
          <p:spPr bwMode="auto">
            <a:xfrm>
              <a:off x="10814372" y="4871179"/>
              <a:ext cx="130666" cy="429544"/>
            </a:xfrm>
            <a:custGeom>
              <a:avLst/>
              <a:gdLst>
                <a:gd name="T0" fmla="*/ 46 w 87"/>
                <a:gd name="T1" fmla="*/ 0 h 286"/>
                <a:gd name="T2" fmla="*/ 87 w 87"/>
                <a:gd name="T3" fmla="*/ 6 h 286"/>
                <a:gd name="T4" fmla="*/ 41 w 87"/>
                <a:gd name="T5" fmla="*/ 286 h 286"/>
                <a:gd name="T6" fmla="*/ 0 w 87"/>
                <a:gd name="T7" fmla="*/ 281 h 286"/>
                <a:gd name="T8" fmla="*/ 46 w 87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86">
                  <a:moveTo>
                    <a:pt x="46" y="0"/>
                  </a:moveTo>
                  <a:lnTo>
                    <a:pt x="87" y="6"/>
                  </a:lnTo>
                  <a:lnTo>
                    <a:pt x="41" y="286"/>
                  </a:lnTo>
                  <a:lnTo>
                    <a:pt x="0" y="28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ṧḻíḑe"/>
            <p:cNvSpPr/>
            <p:nvPr userDrawn="1"/>
          </p:nvSpPr>
          <p:spPr bwMode="auto">
            <a:xfrm>
              <a:off x="10099465" y="4334999"/>
              <a:ext cx="390495" cy="262834"/>
            </a:xfrm>
            <a:custGeom>
              <a:avLst/>
              <a:gdLst>
                <a:gd name="T0" fmla="*/ 170 w 171"/>
                <a:gd name="T1" fmla="*/ 1 h 115"/>
                <a:gd name="T2" fmla="*/ 86 w 171"/>
                <a:gd name="T3" fmla="*/ 58 h 115"/>
                <a:gd name="T4" fmla="*/ 1 w 171"/>
                <a:gd name="T5" fmla="*/ 114 h 115"/>
                <a:gd name="T6" fmla="*/ 85 w 171"/>
                <a:gd name="T7" fmla="*/ 56 h 115"/>
                <a:gd name="T8" fmla="*/ 170 w 171"/>
                <a:gd name="T9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15">
                  <a:moveTo>
                    <a:pt x="170" y="1"/>
                  </a:moveTo>
                  <a:cubicBezTo>
                    <a:pt x="171" y="1"/>
                    <a:pt x="133" y="27"/>
                    <a:pt x="86" y="58"/>
                  </a:cubicBezTo>
                  <a:cubicBezTo>
                    <a:pt x="39" y="90"/>
                    <a:pt x="1" y="115"/>
                    <a:pt x="1" y="114"/>
                  </a:cubicBezTo>
                  <a:cubicBezTo>
                    <a:pt x="0" y="114"/>
                    <a:pt x="38" y="88"/>
                    <a:pt x="85" y="56"/>
                  </a:cubicBezTo>
                  <a:cubicBezTo>
                    <a:pt x="132" y="25"/>
                    <a:pt x="170" y="0"/>
                    <a:pt x="170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Sliḋê"/>
            <p:cNvSpPr/>
            <p:nvPr userDrawn="1"/>
          </p:nvSpPr>
          <p:spPr bwMode="auto">
            <a:xfrm>
              <a:off x="10161044" y="4255398"/>
              <a:ext cx="644318" cy="432548"/>
            </a:xfrm>
            <a:custGeom>
              <a:avLst/>
              <a:gdLst>
                <a:gd name="T0" fmla="*/ 282 w 282"/>
                <a:gd name="T1" fmla="*/ 1 h 190"/>
                <a:gd name="T2" fmla="*/ 142 w 282"/>
                <a:gd name="T3" fmla="*/ 96 h 190"/>
                <a:gd name="T4" fmla="*/ 0 w 282"/>
                <a:gd name="T5" fmla="*/ 189 h 190"/>
                <a:gd name="T6" fmla="*/ 141 w 282"/>
                <a:gd name="T7" fmla="*/ 94 h 190"/>
                <a:gd name="T8" fmla="*/ 282 w 282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90">
                  <a:moveTo>
                    <a:pt x="282" y="1"/>
                  </a:moveTo>
                  <a:cubicBezTo>
                    <a:pt x="282" y="1"/>
                    <a:pt x="220" y="44"/>
                    <a:pt x="142" y="96"/>
                  </a:cubicBezTo>
                  <a:cubicBezTo>
                    <a:pt x="64" y="148"/>
                    <a:pt x="1" y="190"/>
                    <a:pt x="0" y="189"/>
                  </a:cubicBezTo>
                  <a:cubicBezTo>
                    <a:pt x="0" y="189"/>
                    <a:pt x="63" y="146"/>
                    <a:pt x="141" y="94"/>
                  </a:cubicBezTo>
                  <a:cubicBezTo>
                    <a:pt x="218" y="42"/>
                    <a:pt x="282" y="0"/>
                    <a:pt x="282" y="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ṣlîḍè"/>
            <p:cNvSpPr/>
            <p:nvPr userDrawn="1"/>
          </p:nvSpPr>
          <p:spPr bwMode="auto">
            <a:xfrm>
              <a:off x="10225625" y="4350018"/>
              <a:ext cx="644318" cy="432548"/>
            </a:xfrm>
            <a:custGeom>
              <a:avLst/>
              <a:gdLst>
                <a:gd name="T0" fmla="*/ 282 w 282"/>
                <a:gd name="T1" fmla="*/ 0 h 189"/>
                <a:gd name="T2" fmla="*/ 142 w 282"/>
                <a:gd name="T3" fmla="*/ 95 h 189"/>
                <a:gd name="T4" fmla="*/ 0 w 282"/>
                <a:gd name="T5" fmla="*/ 189 h 189"/>
                <a:gd name="T6" fmla="*/ 140 w 282"/>
                <a:gd name="T7" fmla="*/ 94 h 189"/>
                <a:gd name="T8" fmla="*/ 282 w 282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89">
                  <a:moveTo>
                    <a:pt x="282" y="0"/>
                  </a:moveTo>
                  <a:cubicBezTo>
                    <a:pt x="282" y="1"/>
                    <a:pt x="219" y="43"/>
                    <a:pt x="142" y="95"/>
                  </a:cubicBezTo>
                  <a:cubicBezTo>
                    <a:pt x="64" y="147"/>
                    <a:pt x="1" y="189"/>
                    <a:pt x="0" y="189"/>
                  </a:cubicBezTo>
                  <a:cubicBezTo>
                    <a:pt x="0" y="188"/>
                    <a:pt x="63" y="146"/>
                    <a:pt x="140" y="94"/>
                  </a:cubicBezTo>
                  <a:cubicBezTo>
                    <a:pt x="218" y="42"/>
                    <a:pt x="281" y="0"/>
                    <a:pt x="2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íŝḻïḋé"/>
            <p:cNvSpPr/>
            <p:nvPr userDrawn="1"/>
          </p:nvSpPr>
          <p:spPr bwMode="auto">
            <a:xfrm>
              <a:off x="10288705" y="4444638"/>
              <a:ext cx="645819" cy="434051"/>
            </a:xfrm>
            <a:custGeom>
              <a:avLst/>
              <a:gdLst>
                <a:gd name="T0" fmla="*/ 282 w 282"/>
                <a:gd name="T1" fmla="*/ 1 h 190"/>
                <a:gd name="T2" fmla="*/ 141 w 282"/>
                <a:gd name="T3" fmla="*/ 96 h 190"/>
                <a:gd name="T4" fmla="*/ 0 w 282"/>
                <a:gd name="T5" fmla="*/ 189 h 190"/>
                <a:gd name="T6" fmla="*/ 140 w 282"/>
                <a:gd name="T7" fmla="*/ 94 h 190"/>
                <a:gd name="T8" fmla="*/ 282 w 282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90">
                  <a:moveTo>
                    <a:pt x="282" y="1"/>
                  </a:moveTo>
                  <a:cubicBezTo>
                    <a:pt x="282" y="1"/>
                    <a:pt x="219" y="44"/>
                    <a:pt x="141" y="96"/>
                  </a:cubicBezTo>
                  <a:cubicBezTo>
                    <a:pt x="64" y="148"/>
                    <a:pt x="0" y="190"/>
                    <a:pt x="0" y="189"/>
                  </a:cubicBezTo>
                  <a:cubicBezTo>
                    <a:pt x="0" y="189"/>
                    <a:pt x="62" y="146"/>
                    <a:pt x="140" y="94"/>
                  </a:cubicBezTo>
                  <a:cubicBezTo>
                    <a:pt x="218" y="42"/>
                    <a:pt x="281" y="0"/>
                    <a:pt x="28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ṡḷíḑe"/>
            <p:cNvSpPr/>
            <p:nvPr userDrawn="1"/>
          </p:nvSpPr>
          <p:spPr bwMode="auto">
            <a:xfrm>
              <a:off x="10353288" y="4540760"/>
              <a:ext cx="644318" cy="431047"/>
            </a:xfrm>
            <a:custGeom>
              <a:avLst/>
              <a:gdLst>
                <a:gd name="T0" fmla="*/ 281 w 282"/>
                <a:gd name="T1" fmla="*/ 0 h 189"/>
                <a:gd name="T2" fmla="*/ 141 w 282"/>
                <a:gd name="T3" fmla="*/ 95 h 189"/>
                <a:gd name="T4" fmla="*/ 0 w 282"/>
                <a:gd name="T5" fmla="*/ 189 h 189"/>
                <a:gd name="T6" fmla="*/ 140 w 282"/>
                <a:gd name="T7" fmla="*/ 94 h 189"/>
                <a:gd name="T8" fmla="*/ 281 w 282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89">
                  <a:moveTo>
                    <a:pt x="281" y="0"/>
                  </a:moveTo>
                  <a:cubicBezTo>
                    <a:pt x="282" y="1"/>
                    <a:pt x="219" y="43"/>
                    <a:pt x="141" y="95"/>
                  </a:cubicBezTo>
                  <a:cubicBezTo>
                    <a:pt x="63" y="147"/>
                    <a:pt x="0" y="189"/>
                    <a:pt x="0" y="189"/>
                  </a:cubicBezTo>
                  <a:cubicBezTo>
                    <a:pt x="0" y="188"/>
                    <a:pt x="62" y="146"/>
                    <a:pt x="140" y="94"/>
                  </a:cubicBezTo>
                  <a:cubicBezTo>
                    <a:pt x="218" y="42"/>
                    <a:pt x="281" y="0"/>
                    <a:pt x="2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ṣḷiḓé"/>
            <p:cNvSpPr/>
            <p:nvPr userDrawn="1"/>
          </p:nvSpPr>
          <p:spPr bwMode="auto">
            <a:xfrm>
              <a:off x="7651360" y="2421574"/>
              <a:ext cx="1682134" cy="1886391"/>
            </a:xfrm>
            <a:custGeom>
              <a:avLst/>
              <a:gdLst>
                <a:gd name="T0" fmla="*/ 627 w 1120"/>
                <a:gd name="T1" fmla="*/ 1256 h 1256"/>
                <a:gd name="T2" fmla="*/ 0 w 1120"/>
                <a:gd name="T3" fmla="*/ 921 h 1256"/>
                <a:gd name="T4" fmla="*/ 493 w 1120"/>
                <a:gd name="T5" fmla="*/ 0 h 1256"/>
                <a:gd name="T6" fmla="*/ 1120 w 1120"/>
                <a:gd name="T7" fmla="*/ 334 h 1256"/>
                <a:gd name="T8" fmla="*/ 627 w 1120"/>
                <a:gd name="T9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1256">
                  <a:moveTo>
                    <a:pt x="627" y="1256"/>
                  </a:moveTo>
                  <a:lnTo>
                    <a:pt x="0" y="921"/>
                  </a:lnTo>
                  <a:lnTo>
                    <a:pt x="493" y="0"/>
                  </a:lnTo>
                  <a:lnTo>
                    <a:pt x="1120" y="334"/>
                  </a:lnTo>
                  <a:lnTo>
                    <a:pt x="627" y="125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Slíde"/>
            <p:cNvSpPr/>
            <p:nvPr userDrawn="1"/>
          </p:nvSpPr>
          <p:spPr bwMode="auto">
            <a:xfrm>
              <a:off x="7651360" y="2421574"/>
              <a:ext cx="1682134" cy="1886391"/>
            </a:xfrm>
            <a:custGeom>
              <a:avLst/>
              <a:gdLst>
                <a:gd name="T0" fmla="*/ 627 w 1120"/>
                <a:gd name="T1" fmla="*/ 1256 h 1256"/>
                <a:gd name="T2" fmla="*/ 0 w 1120"/>
                <a:gd name="T3" fmla="*/ 921 h 1256"/>
                <a:gd name="T4" fmla="*/ 493 w 1120"/>
                <a:gd name="T5" fmla="*/ 0 h 1256"/>
                <a:gd name="T6" fmla="*/ 1120 w 1120"/>
                <a:gd name="T7" fmla="*/ 334 h 1256"/>
                <a:gd name="T8" fmla="*/ 627 w 1120"/>
                <a:gd name="T9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1256">
                  <a:moveTo>
                    <a:pt x="627" y="1256"/>
                  </a:moveTo>
                  <a:lnTo>
                    <a:pt x="0" y="921"/>
                  </a:lnTo>
                  <a:lnTo>
                    <a:pt x="493" y="0"/>
                  </a:lnTo>
                  <a:lnTo>
                    <a:pt x="1120" y="334"/>
                  </a:lnTo>
                  <a:lnTo>
                    <a:pt x="627" y="1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ïsḻîḑê"/>
            <p:cNvSpPr/>
            <p:nvPr userDrawn="1"/>
          </p:nvSpPr>
          <p:spPr bwMode="auto">
            <a:xfrm>
              <a:off x="8220583" y="3454883"/>
              <a:ext cx="210267" cy="438556"/>
            </a:xfrm>
            <a:custGeom>
              <a:avLst/>
              <a:gdLst>
                <a:gd name="T0" fmla="*/ 140 w 140"/>
                <a:gd name="T1" fmla="*/ 279 h 292"/>
                <a:gd name="T2" fmla="*/ 100 w 140"/>
                <a:gd name="T3" fmla="*/ 292 h 292"/>
                <a:gd name="T4" fmla="*/ 0 w 140"/>
                <a:gd name="T5" fmla="*/ 14 h 292"/>
                <a:gd name="T6" fmla="*/ 39 w 140"/>
                <a:gd name="T7" fmla="*/ 0 h 292"/>
                <a:gd name="T8" fmla="*/ 140 w 140"/>
                <a:gd name="T9" fmla="*/ 2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92">
                  <a:moveTo>
                    <a:pt x="140" y="279"/>
                  </a:moveTo>
                  <a:lnTo>
                    <a:pt x="100" y="292"/>
                  </a:lnTo>
                  <a:lnTo>
                    <a:pt x="0" y="14"/>
                  </a:lnTo>
                  <a:lnTo>
                    <a:pt x="39" y="0"/>
                  </a:lnTo>
                  <a:lnTo>
                    <a:pt x="140" y="27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ḻïḑé"/>
            <p:cNvSpPr/>
            <p:nvPr userDrawn="1"/>
          </p:nvSpPr>
          <p:spPr bwMode="auto">
            <a:xfrm>
              <a:off x="8220583" y="3454883"/>
              <a:ext cx="210267" cy="438556"/>
            </a:xfrm>
            <a:custGeom>
              <a:avLst/>
              <a:gdLst>
                <a:gd name="T0" fmla="*/ 140 w 140"/>
                <a:gd name="T1" fmla="*/ 279 h 292"/>
                <a:gd name="T2" fmla="*/ 100 w 140"/>
                <a:gd name="T3" fmla="*/ 292 h 292"/>
                <a:gd name="T4" fmla="*/ 0 w 140"/>
                <a:gd name="T5" fmla="*/ 14 h 292"/>
                <a:gd name="T6" fmla="*/ 39 w 140"/>
                <a:gd name="T7" fmla="*/ 0 h 292"/>
                <a:gd name="T8" fmla="*/ 140 w 140"/>
                <a:gd name="T9" fmla="*/ 2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92">
                  <a:moveTo>
                    <a:pt x="140" y="279"/>
                  </a:moveTo>
                  <a:lnTo>
                    <a:pt x="100" y="292"/>
                  </a:lnTo>
                  <a:lnTo>
                    <a:pt x="0" y="14"/>
                  </a:lnTo>
                  <a:lnTo>
                    <a:pt x="39" y="0"/>
                  </a:lnTo>
                  <a:lnTo>
                    <a:pt x="140" y="2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îŝļíďè"/>
            <p:cNvSpPr/>
            <p:nvPr userDrawn="1"/>
          </p:nvSpPr>
          <p:spPr bwMode="auto">
            <a:xfrm>
              <a:off x="8106438" y="3573534"/>
              <a:ext cx="438556" cy="201255"/>
            </a:xfrm>
            <a:custGeom>
              <a:avLst/>
              <a:gdLst>
                <a:gd name="T0" fmla="*/ 277 w 292"/>
                <a:gd name="T1" fmla="*/ 0 h 134"/>
                <a:gd name="T2" fmla="*/ 292 w 292"/>
                <a:gd name="T3" fmla="*/ 40 h 134"/>
                <a:gd name="T4" fmla="*/ 15 w 292"/>
                <a:gd name="T5" fmla="*/ 134 h 134"/>
                <a:gd name="T6" fmla="*/ 0 w 292"/>
                <a:gd name="T7" fmla="*/ 95 h 134"/>
                <a:gd name="T8" fmla="*/ 277 w 292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34">
                  <a:moveTo>
                    <a:pt x="277" y="0"/>
                  </a:moveTo>
                  <a:lnTo>
                    <a:pt x="292" y="40"/>
                  </a:lnTo>
                  <a:lnTo>
                    <a:pt x="15" y="134"/>
                  </a:lnTo>
                  <a:lnTo>
                    <a:pt x="0" y="95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íṥľiďé"/>
            <p:cNvSpPr/>
            <p:nvPr userDrawn="1"/>
          </p:nvSpPr>
          <p:spPr bwMode="auto">
            <a:xfrm>
              <a:off x="8106438" y="3573534"/>
              <a:ext cx="438556" cy="201255"/>
            </a:xfrm>
            <a:custGeom>
              <a:avLst/>
              <a:gdLst>
                <a:gd name="T0" fmla="*/ 277 w 292"/>
                <a:gd name="T1" fmla="*/ 0 h 134"/>
                <a:gd name="T2" fmla="*/ 292 w 292"/>
                <a:gd name="T3" fmla="*/ 40 h 134"/>
                <a:gd name="T4" fmla="*/ 15 w 292"/>
                <a:gd name="T5" fmla="*/ 134 h 134"/>
                <a:gd name="T6" fmla="*/ 0 w 292"/>
                <a:gd name="T7" fmla="*/ 95 h 134"/>
                <a:gd name="T8" fmla="*/ 277 w 292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34">
                  <a:moveTo>
                    <a:pt x="277" y="0"/>
                  </a:moveTo>
                  <a:lnTo>
                    <a:pt x="292" y="40"/>
                  </a:lnTo>
                  <a:lnTo>
                    <a:pt x="15" y="134"/>
                  </a:lnTo>
                  <a:lnTo>
                    <a:pt x="0" y="95"/>
                  </a:lnTo>
                  <a:lnTo>
                    <a:pt x="2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iśḻîḓè"/>
            <p:cNvSpPr/>
            <p:nvPr userDrawn="1"/>
          </p:nvSpPr>
          <p:spPr bwMode="auto">
            <a:xfrm>
              <a:off x="8394804" y="2729464"/>
              <a:ext cx="425040" cy="228289"/>
            </a:xfrm>
            <a:custGeom>
              <a:avLst/>
              <a:gdLst>
                <a:gd name="T0" fmla="*/ 185 w 186"/>
                <a:gd name="T1" fmla="*/ 100 h 100"/>
                <a:gd name="T2" fmla="*/ 92 w 186"/>
                <a:gd name="T3" fmla="*/ 51 h 100"/>
                <a:gd name="T4" fmla="*/ 0 w 186"/>
                <a:gd name="T5" fmla="*/ 1 h 100"/>
                <a:gd name="T6" fmla="*/ 93 w 186"/>
                <a:gd name="T7" fmla="*/ 49 h 100"/>
                <a:gd name="T8" fmla="*/ 185 w 186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00">
                  <a:moveTo>
                    <a:pt x="185" y="100"/>
                  </a:moveTo>
                  <a:cubicBezTo>
                    <a:pt x="185" y="100"/>
                    <a:pt x="143" y="79"/>
                    <a:pt x="92" y="51"/>
                  </a:cubicBezTo>
                  <a:cubicBezTo>
                    <a:pt x="41" y="24"/>
                    <a:pt x="0" y="1"/>
                    <a:pt x="0" y="1"/>
                  </a:cubicBezTo>
                  <a:cubicBezTo>
                    <a:pt x="1" y="0"/>
                    <a:pt x="42" y="22"/>
                    <a:pt x="93" y="49"/>
                  </a:cubicBezTo>
                  <a:cubicBezTo>
                    <a:pt x="145" y="76"/>
                    <a:pt x="186" y="99"/>
                    <a:pt x="185" y="1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sļîde"/>
            <p:cNvSpPr/>
            <p:nvPr userDrawn="1"/>
          </p:nvSpPr>
          <p:spPr bwMode="auto">
            <a:xfrm>
              <a:off x="8342237" y="2830091"/>
              <a:ext cx="701390" cy="376978"/>
            </a:xfrm>
            <a:custGeom>
              <a:avLst/>
              <a:gdLst>
                <a:gd name="T0" fmla="*/ 307 w 307"/>
                <a:gd name="T1" fmla="*/ 165 h 165"/>
                <a:gd name="T2" fmla="*/ 153 w 307"/>
                <a:gd name="T3" fmla="*/ 84 h 165"/>
                <a:gd name="T4" fmla="*/ 0 w 307"/>
                <a:gd name="T5" fmla="*/ 0 h 165"/>
                <a:gd name="T6" fmla="*/ 154 w 307"/>
                <a:gd name="T7" fmla="*/ 81 h 165"/>
                <a:gd name="T8" fmla="*/ 307 w 307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65">
                  <a:moveTo>
                    <a:pt x="307" y="165"/>
                  </a:moveTo>
                  <a:cubicBezTo>
                    <a:pt x="307" y="165"/>
                    <a:pt x="238" y="129"/>
                    <a:pt x="153" y="84"/>
                  </a:cubicBezTo>
                  <a:cubicBezTo>
                    <a:pt x="68" y="38"/>
                    <a:pt x="0" y="1"/>
                    <a:pt x="0" y="0"/>
                  </a:cubicBezTo>
                  <a:cubicBezTo>
                    <a:pt x="0" y="0"/>
                    <a:pt x="69" y="36"/>
                    <a:pt x="154" y="81"/>
                  </a:cubicBezTo>
                  <a:cubicBezTo>
                    <a:pt x="239" y="127"/>
                    <a:pt x="307" y="164"/>
                    <a:pt x="307" y="1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ïšḷïḍè"/>
            <p:cNvSpPr/>
            <p:nvPr userDrawn="1"/>
          </p:nvSpPr>
          <p:spPr bwMode="auto">
            <a:xfrm>
              <a:off x="8285164" y="2932221"/>
              <a:ext cx="702892" cy="379982"/>
            </a:xfrm>
            <a:custGeom>
              <a:avLst/>
              <a:gdLst>
                <a:gd name="T0" fmla="*/ 308 w 308"/>
                <a:gd name="T1" fmla="*/ 165 h 166"/>
                <a:gd name="T2" fmla="*/ 154 w 308"/>
                <a:gd name="T3" fmla="*/ 84 h 166"/>
                <a:gd name="T4" fmla="*/ 1 w 308"/>
                <a:gd name="T5" fmla="*/ 1 h 166"/>
                <a:gd name="T6" fmla="*/ 155 w 308"/>
                <a:gd name="T7" fmla="*/ 82 h 166"/>
                <a:gd name="T8" fmla="*/ 308 w 308"/>
                <a:gd name="T9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66">
                  <a:moveTo>
                    <a:pt x="308" y="165"/>
                  </a:moveTo>
                  <a:cubicBezTo>
                    <a:pt x="308" y="166"/>
                    <a:pt x="239" y="129"/>
                    <a:pt x="154" y="84"/>
                  </a:cubicBezTo>
                  <a:cubicBezTo>
                    <a:pt x="69" y="39"/>
                    <a:pt x="0" y="1"/>
                    <a:pt x="1" y="1"/>
                  </a:cubicBezTo>
                  <a:cubicBezTo>
                    <a:pt x="1" y="0"/>
                    <a:pt x="70" y="36"/>
                    <a:pt x="155" y="82"/>
                  </a:cubicBezTo>
                  <a:cubicBezTo>
                    <a:pt x="240" y="127"/>
                    <a:pt x="308" y="164"/>
                    <a:pt x="308" y="1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iś1iḍe"/>
            <p:cNvSpPr/>
            <p:nvPr userDrawn="1"/>
          </p:nvSpPr>
          <p:spPr bwMode="auto">
            <a:xfrm>
              <a:off x="8229594" y="3035853"/>
              <a:ext cx="704394" cy="378480"/>
            </a:xfrm>
            <a:custGeom>
              <a:avLst/>
              <a:gdLst>
                <a:gd name="T0" fmla="*/ 308 w 308"/>
                <a:gd name="T1" fmla="*/ 165 h 166"/>
                <a:gd name="T2" fmla="*/ 153 w 308"/>
                <a:gd name="T3" fmla="*/ 84 h 166"/>
                <a:gd name="T4" fmla="*/ 0 w 308"/>
                <a:gd name="T5" fmla="*/ 1 h 166"/>
                <a:gd name="T6" fmla="*/ 155 w 308"/>
                <a:gd name="T7" fmla="*/ 82 h 166"/>
                <a:gd name="T8" fmla="*/ 308 w 308"/>
                <a:gd name="T9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66">
                  <a:moveTo>
                    <a:pt x="308" y="165"/>
                  </a:moveTo>
                  <a:cubicBezTo>
                    <a:pt x="307" y="166"/>
                    <a:pt x="238" y="130"/>
                    <a:pt x="153" y="84"/>
                  </a:cubicBezTo>
                  <a:cubicBezTo>
                    <a:pt x="69" y="39"/>
                    <a:pt x="0" y="2"/>
                    <a:pt x="0" y="1"/>
                  </a:cubicBezTo>
                  <a:cubicBezTo>
                    <a:pt x="1" y="0"/>
                    <a:pt x="70" y="37"/>
                    <a:pt x="155" y="82"/>
                  </a:cubicBezTo>
                  <a:cubicBezTo>
                    <a:pt x="239" y="127"/>
                    <a:pt x="308" y="165"/>
                    <a:pt x="308" y="1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ṥ1ïďé"/>
            <p:cNvSpPr/>
            <p:nvPr userDrawn="1"/>
          </p:nvSpPr>
          <p:spPr bwMode="auto">
            <a:xfrm>
              <a:off x="8174023" y="3140986"/>
              <a:ext cx="704394" cy="375476"/>
            </a:xfrm>
            <a:custGeom>
              <a:avLst/>
              <a:gdLst>
                <a:gd name="T0" fmla="*/ 307 w 308"/>
                <a:gd name="T1" fmla="*/ 165 h 165"/>
                <a:gd name="T2" fmla="*/ 153 w 308"/>
                <a:gd name="T3" fmla="*/ 84 h 165"/>
                <a:gd name="T4" fmla="*/ 0 w 308"/>
                <a:gd name="T5" fmla="*/ 0 h 165"/>
                <a:gd name="T6" fmla="*/ 154 w 308"/>
                <a:gd name="T7" fmla="*/ 81 h 165"/>
                <a:gd name="T8" fmla="*/ 307 w 308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65">
                  <a:moveTo>
                    <a:pt x="307" y="165"/>
                  </a:moveTo>
                  <a:cubicBezTo>
                    <a:pt x="307" y="165"/>
                    <a:pt x="238" y="129"/>
                    <a:pt x="153" y="84"/>
                  </a:cubicBezTo>
                  <a:cubicBezTo>
                    <a:pt x="68" y="38"/>
                    <a:pt x="0" y="1"/>
                    <a:pt x="0" y="0"/>
                  </a:cubicBezTo>
                  <a:cubicBezTo>
                    <a:pt x="1" y="0"/>
                    <a:pt x="70" y="36"/>
                    <a:pt x="154" y="81"/>
                  </a:cubicBezTo>
                  <a:cubicBezTo>
                    <a:pt x="239" y="127"/>
                    <a:pt x="308" y="164"/>
                    <a:pt x="307" y="1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îṥliḍè"/>
            <p:cNvSpPr/>
            <p:nvPr userDrawn="1"/>
          </p:nvSpPr>
          <p:spPr bwMode="auto">
            <a:xfrm>
              <a:off x="6044322" y="5766313"/>
              <a:ext cx="5277694" cy="4506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iṡľíḓè"/>
            <p:cNvSpPr/>
            <p:nvPr userDrawn="1"/>
          </p:nvSpPr>
          <p:spPr bwMode="auto">
            <a:xfrm>
              <a:off x="6284627" y="5198594"/>
              <a:ext cx="187739" cy="304887"/>
            </a:xfrm>
            <a:custGeom>
              <a:avLst/>
              <a:gdLst>
                <a:gd name="T0" fmla="*/ 23 w 82"/>
                <a:gd name="T1" fmla="*/ 0 h 134"/>
                <a:gd name="T2" fmla="*/ 58 w 82"/>
                <a:gd name="T3" fmla="*/ 18 h 134"/>
                <a:gd name="T4" fmla="*/ 76 w 82"/>
                <a:gd name="T5" fmla="*/ 54 h 134"/>
                <a:gd name="T6" fmla="*/ 71 w 82"/>
                <a:gd name="T7" fmla="*/ 134 h 134"/>
                <a:gd name="T8" fmla="*/ 19 w 82"/>
                <a:gd name="T9" fmla="*/ 80 h 134"/>
                <a:gd name="T10" fmla="*/ 23 w 82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34">
                  <a:moveTo>
                    <a:pt x="23" y="0"/>
                  </a:moveTo>
                  <a:cubicBezTo>
                    <a:pt x="36" y="0"/>
                    <a:pt x="49" y="7"/>
                    <a:pt x="58" y="18"/>
                  </a:cubicBezTo>
                  <a:cubicBezTo>
                    <a:pt x="67" y="28"/>
                    <a:pt x="72" y="41"/>
                    <a:pt x="76" y="54"/>
                  </a:cubicBezTo>
                  <a:cubicBezTo>
                    <a:pt x="82" y="79"/>
                    <a:pt x="78" y="109"/>
                    <a:pt x="71" y="134"/>
                  </a:cubicBezTo>
                  <a:cubicBezTo>
                    <a:pt x="44" y="124"/>
                    <a:pt x="27" y="95"/>
                    <a:pt x="19" y="80"/>
                  </a:cubicBezTo>
                  <a:cubicBezTo>
                    <a:pt x="7" y="55"/>
                    <a:pt x="0" y="4"/>
                    <a:pt x="23" y="0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Sļíḑe"/>
            <p:cNvSpPr/>
            <p:nvPr userDrawn="1"/>
          </p:nvSpPr>
          <p:spPr bwMode="auto">
            <a:xfrm>
              <a:off x="6517423" y="5405856"/>
              <a:ext cx="157700" cy="168213"/>
            </a:xfrm>
            <a:custGeom>
              <a:avLst/>
              <a:gdLst>
                <a:gd name="T0" fmla="*/ 9 w 69"/>
                <a:gd name="T1" fmla="*/ 74 h 74"/>
                <a:gd name="T2" fmla="*/ 7 w 69"/>
                <a:gd name="T3" fmla="*/ 30 h 74"/>
                <a:gd name="T4" fmla="*/ 41 w 69"/>
                <a:gd name="T5" fmla="*/ 3 h 74"/>
                <a:gd name="T6" fmla="*/ 61 w 69"/>
                <a:gd name="T7" fmla="*/ 4 h 74"/>
                <a:gd name="T8" fmla="*/ 68 w 69"/>
                <a:gd name="T9" fmla="*/ 21 h 74"/>
                <a:gd name="T10" fmla="*/ 60 w 69"/>
                <a:gd name="T11" fmla="*/ 39 h 74"/>
                <a:gd name="T12" fmla="*/ 9 w 69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4">
                  <a:moveTo>
                    <a:pt x="9" y="74"/>
                  </a:moveTo>
                  <a:cubicBezTo>
                    <a:pt x="0" y="61"/>
                    <a:pt x="0" y="44"/>
                    <a:pt x="7" y="30"/>
                  </a:cubicBezTo>
                  <a:cubicBezTo>
                    <a:pt x="13" y="17"/>
                    <a:pt x="26" y="7"/>
                    <a:pt x="41" y="3"/>
                  </a:cubicBezTo>
                  <a:cubicBezTo>
                    <a:pt x="48" y="1"/>
                    <a:pt x="55" y="0"/>
                    <a:pt x="61" y="4"/>
                  </a:cubicBezTo>
                  <a:cubicBezTo>
                    <a:pt x="67" y="7"/>
                    <a:pt x="69" y="15"/>
                    <a:pt x="68" y="21"/>
                  </a:cubicBezTo>
                  <a:cubicBezTo>
                    <a:pt x="68" y="28"/>
                    <a:pt x="64" y="33"/>
                    <a:pt x="60" y="39"/>
                  </a:cubicBezTo>
                  <a:cubicBezTo>
                    <a:pt x="47" y="57"/>
                    <a:pt x="31" y="72"/>
                    <a:pt x="9" y="74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îṥ1idé"/>
            <p:cNvSpPr/>
            <p:nvPr userDrawn="1"/>
          </p:nvSpPr>
          <p:spPr bwMode="auto">
            <a:xfrm>
              <a:off x="6521928" y="5479449"/>
              <a:ext cx="82605" cy="286864"/>
            </a:xfrm>
            <a:custGeom>
              <a:avLst/>
              <a:gdLst>
                <a:gd name="T0" fmla="*/ 10 w 36"/>
                <a:gd name="T1" fmla="*/ 126 h 126"/>
                <a:gd name="T2" fmla="*/ 8 w 36"/>
                <a:gd name="T3" fmla="*/ 121 h 126"/>
                <a:gd name="T4" fmla="*/ 6 w 36"/>
                <a:gd name="T5" fmla="*/ 106 h 126"/>
                <a:gd name="T6" fmla="*/ 3 w 36"/>
                <a:gd name="T7" fmla="*/ 58 h 126"/>
                <a:gd name="T8" fmla="*/ 20 w 36"/>
                <a:gd name="T9" fmla="*/ 13 h 126"/>
                <a:gd name="T10" fmla="*/ 31 w 36"/>
                <a:gd name="T11" fmla="*/ 3 h 126"/>
                <a:gd name="T12" fmla="*/ 34 w 36"/>
                <a:gd name="T13" fmla="*/ 0 h 126"/>
                <a:gd name="T14" fmla="*/ 35 w 36"/>
                <a:gd name="T15" fmla="*/ 0 h 126"/>
                <a:gd name="T16" fmla="*/ 22 w 36"/>
                <a:gd name="T17" fmla="*/ 14 h 126"/>
                <a:gd name="T18" fmla="*/ 4 w 36"/>
                <a:gd name="T19" fmla="*/ 58 h 126"/>
                <a:gd name="T20" fmla="*/ 7 w 36"/>
                <a:gd name="T21" fmla="*/ 106 h 126"/>
                <a:gd name="T22" fmla="*/ 9 w 36"/>
                <a:gd name="T23" fmla="*/ 121 h 126"/>
                <a:gd name="T24" fmla="*/ 10 w 36"/>
                <a:gd name="T2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0" y="126"/>
                  </a:moveTo>
                  <a:cubicBezTo>
                    <a:pt x="9" y="126"/>
                    <a:pt x="9" y="124"/>
                    <a:pt x="8" y="121"/>
                  </a:cubicBezTo>
                  <a:cubicBezTo>
                    <a:pt x="8" y="117"/>
                    <a:pt x="7" y="112"/>
                    <a:pt x="6" y="106"/>
                  </a:cubicBezTo>
                  <a:cubicBezTo>
                    <a:pt x="3" y="94"/>
                    <a:pt x="0" y="77"/>
                    <a:pt x="3" y="58"/>
                  </a:cubicBezTo>
                  <a:cubicBezTo>
                    <a:pt x="5" y="39"/>
                    <a:pt x="13" y="23"/>
                    <a:pt x="20" y="13"/>
                  </a:cubicBezTo>
                  <a:cubicBezTo>
                    <a:pt x="24" y="8"/>
                    <a:pt x="28" y="5"/>
                    <a:pt x="31" y="3"/>
                  </a:cubicBezTo>
                  <a:cubicBezTo>
                    <a:pt x="32" y="2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29" y="4"/>
                    <a:pt x="22" y="14"/>
                  </a:cubicBezTo>
                  <a:cubicBezTo>
                    <a:pt x="14" y="24"/>
                    <a:pt x="7" y="40"/>
                    <a:pt x="4" y="58"/>
                  </a:cubicBezTo>
                  <a:cubicBezTo>
                    <a:pt x="2" y="77"/>
                    <a:pt x="5" y="94"/>
                    <a:pt x="7" y="106"/>
                  </a:cubicBezTo>
                  <a:cubicBezTo>
                    <a:pt x="8" y="112"/>
                    <a:pt x="9" y="117"/>
                    <a:pt x="9" y="121"/>
                  </a:cubicBezTo>
                  <a:cubicBezTo>
                    <a:pt x="10" y="124"/>
                    <a:pt x="10" y="126"/>
                    <a:pt x="10" y="1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îşḷïḑe"/>
            <p:cNvSpPr/>
            <p:nvPr userDrawn="1"/>
          </p:nvSpPr>
          <p:spPr bwMode="auto">
            <a:xfrm>
              <a:off x="6355217" y="5284202"/>
              <a:ext cx="192244" cy="491123"/>
            </a:xfrm>
            <a:custGeom>
              <a:avLst/>
              <a:gdLst>
                <a:gd name="T0" fmla="*/ 1 w 84"/>
                <a:gd name="T1" fmla="*/ 0 h 215"/>
                <a:gd name="T2" fmla="*/ 2 w 84"/>
                <a:gd name="T3" fmla="*/ 2 h 215"/>
                <a:gd name="T4" fmla="*/ 4 w 84"/>
                <a:gd name="T5" fmla="*/ 8 h 215"/>
                <a:gd name="T6" fmla="*/ 14 w 84"/>
                <a:gd name="T7" fmla="*/ 31 h 215"/>
                <a:gd name="T8" fmla="*/ 45 w 84"/>
                <a:gd name="T9" fmla="*/ 106 h 215"/>
                <a:gd name="T10" fmla="*/ 73 w 84"/>
                <a:gd name="T11" fmla="*/ 183 h 215"/>
                <a:gd name="T12" fmla="*/ 81 w 84"/>
                <a:gd name="T13" fmla="*/ 206 h 215"/>
                <a:gd name="T14" fmla="*/ 83 w 84"/>
                <a:gd name="T15" fmla="*/ 213 h 215"/>
                <a:gd name="T16" fmla="*/ 84 w 84"/>
                <a:gd name="T17" fmla="*/ 215 h 215"/>
                <a:gd name="T18" fmla="*/ 83 w 84"/>
                <a:gd name="T19" fmla="*/ 213 h 215"/>
                <a:gd name="T20" fmla="*/ 81 w 84"/>
                <a:gd name="T21" fmla="*/ 206 h 215"/>
                <a:gd name="T22" fmla="*/ 72 w 84"/>
                <a:gd name="T23" fmla="*/ 183 h 215"/>
                <a:gd name="T24" fmla="*/ 43 w 84"/>
                <a:gd name="T25" fmla="*/ 107 h 215"/>
                <a:gd name="T26" fmla="*/ 13 w 84"/>
                <a:gd name="T27" fmla="*/ 31 h 215"/>
                <a:gd name="T28" fmla="*/ 4 w 84"/>
                <a:gd name="T29" fmla="*/ 9 h 215"/>
                <a:gd name="T30" fmla="*/ 1 w 84"/>
                <a:gd name="T31" fmla="*/ 2 h 215"/>
                <a:gd name="T32" fmla="*/ 1 w 84"/>
                <a:gd name="T3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215">
                  <a:moveTo>
                    <a:pt x="1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2" y="4"/>
                    <a:pt x="3" y="6"/>
                    <a:pt x="4" y="8"/>
                  </a:cubicBezTo>
                  <a:cubicBezTo>
                    <a:pt x="7" y="14"/>
                    <a:pt x="10" y="21"/>
                    <a:pt x="14" y="31"/>
                  </a:cubicBezTo>
                  <a:cubicBezTo>
                    <a:pt x="23" y="50"/>
                    <a:pt x="34" y="77"/>
                    <a:pt x="45" y="106"/>
                  </a:cubicBezTo>
                  <a:cubicBezTo>
                    <a:pt x="57" y="136"/>
                    <a:pt x="67" y="163"/>
                    <a:pt x="73" y="183"/>
                  </a:cubicBezTo>
                  <a:cubicBezTo>
                    <a:pt x="77" y="193"/>
                    <a:pt x="79" y="201"/>
                    <a:pt x="81" y="206"/>
                  </a:cubicBezTo>
                  <a:cubicBezTo>
                    <a:pt x="82" y="209"/>
                    <a:pt x="83" y="211"/>
                    <a:pt x="83" y="213"/>
                  </a:cubicBezTo>
                  <a:cubicBezTo>
                    <a:pt x="84" y="214"/>
                    <a:pt x="84" y="215"/>
                    <a:pt x="84" y="215"/>
                  </a:cubicBezTo>
                  <a:cubicBezTo>
                    <a:pt x="84" y="215"/>
                    <a:pt x="83" y="214"/>
                    <a:pt x="83" y="213"/>
                  </a:cubicBezTo>
                  <a:cubicBezTo>
                    <a:pt x="82" y="211"/>
                    <a:pt x="82" y="209"/>
                    <a:pt x="81" y="206"/>
                  </a:cubicBezTo>
                  <a:cubicBezTo>
                    <a:pt x="78" y="201"/>
                    <a:pt x="76" y="193"/>
                    <a:pt x="72" y="183"/>
                  </a:cubicBezTo>
                  <a:cubicBezTo>
                    <a:pt x="65" y="164"/>
                    <a:pt x="55" y="137"/>
                    <a:pt x="43" y="107"/>
                  </a:cubicBezTo>
                  <a:cubicBezTo>
                    <a:pt x="32" y="77"/>
                    <a:pt x="21" y="51"/>
                    <a:pt x="13" y="31"/>
                  </a:cubicBezTo>
                  <a:cubicBezTo>
                    <a:pt x="9" y="22"/>
                    <a:pt x="6" y="14"/>
                    <a:pt x="4" y="9"/>
                  </a:cubicBezTo>
                  <a:cubicBezTo>
                    <a:pt x="3" y="6"/>
                    <a:pt x="2" y="4"/>
                    <a:pt x="1" y="2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íś1ïďé"/>
            <p:cNvSpPr/>
            <p:nvPr userDrawn="1"/>
          </p:nvSpPr>
          <p:spPr bwMode="auto">
            <a:xfrm>
              <a:off x="6233562" y="5527510"/>
              <a:ext cx="235800" cy="145685"/>
            </a:xfrm>
            <a:custGeom>
              <a:avLst/>
              <a:gdLst>
                <a:gd name="T0" fmla="*/ 103 w 103"/>
                <a:gd name="T1" fmla="*/ 49 h 64"/>
                <a:gd name="T2" fmla="*/ 25 w 103"/>
                <a:gd name="T3" fmla="*/ 1 h 64"/>
                <a:gd name="T4" fmla="*/ 4 w 103"/>
                <a:gd name="T5" fmla="*/ 9 h 64"/>
                <a:gd name="T6" fmla="*/ 10 w 103"/>
                <a:gd name="T7" fmla="*/ 31 h 64"/>
                <a:gd name="T8" fmla="*/ 103 w 103"/>
                <a:gd name="T9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4">
                  <a:moveTo>
                    <a:pt x="103" y="49"/>
                  </a:moveTo>
                  <a:cubicBezTo>
                    <a:pt x="87" y="22"/>
                    <a:pt x="57" y="3"/>
                    <a:pt x="25" y="1"/>
                  </a:cubicBezTo>
                  <a:cubicBezTo>
                    <a:pt x="17" y="0"/>
                    <a:pt x="7" y="1"/>
                    <a:pt x="4" y="9"/>
                  </a:cubicBezTo>
                  <a:cubicBezTo>
                    <a:pt x="0" y="16"/>
                    <a:pt x="5" y="25"/>
                    <a:pt x="10" y="31"/>
                  </a:cubicBezTo>
                  <a:cubicBezTo>
                    <a:pt x="33" y="55"/>
                    <a:pt x="72" y="64"/>
                    <a:pt x="103" y="51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ŝľíḓe"/>
            <p:cNvSpPr/>
            <p:nvPr userDrawn="1"/>
          </p:nvSpPr>
          <p:spPr bwMode="auto">
            <a:xfrm>
              <a:off x="6319171" y="5577073"/>
              <a:ext cx="219278" cy="171217"/>
            </a:xfrm>
            <a:custGeom>
              <a:avLst/>
              <a:gdLst>
                <a:gd name="T0" fmla="*/ 0 w 96"/>
                <a:gd name="T1" fmla="*/ 0 h 75"/>
                <a:gd name="T2" fmla="*/ 5 w 96"/>
                <a:gd name="T3" fmla="*/ 1 h 75"/>
                <a:gd name="T4" fmla="*/ 11 w 96"/>
                <a:gd name="T5" fmla="*/ 1 h 75"/>
                <a:gd name="T6" fmla="*/ 19 w 96"/>
                <a:gd name="T7" fmla="*/ 3 h 75"/>
                <a:gd name="T8" fmla="*/ 28 w 96"/>
                <a:gd name="T9" fmla="*/ 5 h 75"/>
                <a:gd name="T10" fmla="*/ 39 w 96"/>
                <a:gd name="T11" fmla="*/ 9 h 75"/>
                <a:gd name="T12" fmla="*/ 60 w 96"/>
                <a:gd name="T13" fmla="*/ 22 h 75"/>
                <a:gd name="T14" fmla="*/ 78 w 96"/>
                <a:gd name="T15" fmla="*/ 40 h 75"/>
                <a:gd name="T16" fmla="*/ 84 w 96"/>
                <a:gd name="T17" fmla="*/ 49 h 75"/>
                <a:gd name="T18" fmla="*/ 89 w 96"/>
                <a:gd name="T19" fmla="*/ 57 h 75"/>
                <a:gd name="T20" fmla="*/ 92 w 96"/>
                <a:gd name="T21" fmla="*/ 64 h 75"/>
                <a:gd name="T22" fmla="*/ 94 w 96"/>
                <a:gd name="T23" fmla="*/ 70 h 75"/>
                <a:gd name="T24" fmla="*/ 96 w 96"/>
                <a:gd name="T25" fmla="*/ 75 h 75"/>
                <a:gd name="T26" fmla="*/ 88 w 96"/>
                <a:gd name="T27" fmla="*/ 58 h 75"/>
                <a:gd name="T28" fmla="*/ 83 w 96"/>
                <a:gd name="T29" fmla="*/ 50 h 75"/>
                <a:gd name="T30" fmla="*/ 77 w 96"/>
                <a:gd name="T31" fmla="*/ 41 h 75"/>
                <a:gd name="T32" fmla="*/ 59 w 96"/>
                <a:gd name="T33" fmla="*/ 24 h 75"/>
                <a:gd name="T34" fmla="*/ 38 w 96"/>
                <a:gd name="T35" fmla="*/ 11 h 75"/>
                <a:gd name="T36" fmla="*/ 28 w 96"/>
                <a:gd name="T37" fmla="*/ 7 h 75"/>
                <a:gd name="T38" fmla="*/ 19 w 96"/>
                <a:gd name="T39" fmla="*/ 4 h 75"/>
                <a:gd name="T40" fmla="*/ 0 w 96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75">
                  <a:moveTo>
                    <a:pt x="0" y="0"/>
                  </a:move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1"/>
                    <a:pt x="11" y="1"/>
                  </a:cubicBezTo>
                  <a:cubicBezTo>
                    <a:pt x="14" y="2"/>
                    <a:pt x="16" y="2"/>
                    <a:pt x="19" y="3"/>
                  </a:cubicBezTo>
                  <a:cubicBezTo>
                    <a:pt x="22" y="3"/>
                    <a:pt x="25" y="4"/>
                    <a:pt x="28" y="5"/>
                  </a:cubicBezTo>
                  <a:cubicBezTo>
                    <a:pt x="32" y="6"/>
                    <a:pt x="35" y="8"/>
                    <a:pt x="39" y="9"/>
                  </a:cubicBezTo>
                  <a:cubicBezTo>
                    <a:pt x="46" y="12"/>
                    <a:pt x="53" y="17"/>
                    <a:pt x="60" y="22"/>
                  </a:cubicBezTo>
                  <a:cubicBezTo>
                    <a:pt x="67" y="28"/>
                    <a:pt x="73" y="34"/>
                    <a:pt x="78" y="40"/>
                  </a:cubicBezTo>
                  <a:cubicBezTo>
                    <a:pt x="80" y="43"/>
                    <a:pt x="83" y="46"/>
                    <a:pt x="84" y="49"/>
                  </a:cubicBezTo>
                  <a:cubicBezTo>
                    <a:pt x="86" y="52"/>
                    <a:pt x="88" y="54"/>
                    <a:pt x="89" y="57"/>
                  </a:cubicBezTo>
                  <a:cubicBezTo>
                    <a:pt x="91" y="60"/>
                    <a:pt x="91" y="62"/>
                    <a:pt x="92" y="64"/>
                  </a:cubicBezTo>
                  <a:cubicBezTo>
                    <a:pt x="93" y="66"/>
                    <a:pt x="94" y="68"/>
                    <a:pt x="94" y="70"/>
                  </a:cubicBezTo>
                  <a:cubicBezTo>
                    <a:pt x="95" y="73"/>
                    <a:pt x="96" y="75"/>
                    <a:pt x="96" y="75"/>
                  </a:cubicBezTo>
                  <a:cubicBezTo>
                    <a:pt x="95" y="75"/>
                    <a:pt x="93" y="68"/>
                    <a:pt x="88" y="58"/>
                  </a:cubicBezTo>
                  <a:cubicBezTo>
                    <a:pt x="87" y="55"/>
                    <a:pt x="85" y="52"/>
                    <a:pt x="83" y="50"/>
                  </a:cubicBezTo>
                  <a:cubicBezTo>
                    <a:pt x="81" y="47"/>
                    <a:pt x="79" y="44"/>
                    <a:pt x="77" y="41"/>
                  </a:cubicBezTo>
                  <a:cubicBezTo>
                    <a:pt x="72" y="35"/>
                    <a:pt x="66" y="29"/>
                    <a:pt x="59" y="24"/>
                  </a:cubicBezTo>
                  <a:cubicBezTo>
                    <a:pt x="52" y="18"/>
                    <a:pt x="45" y="14"/>
                    <a:pt x="38" y="11"/>
                  </a:cubicBezTo>
                  <a:cubicBezTo>
                    <a:pt x="34" y="9"/>
                    <a:pt x="31" y="8"/>
                    <a:pt x="28" y="7"/>
                  </a:cubicBezTo>
                  <a:cubicBezTo>
                    <a:pt x="25" y="6"/>
                    <a:pt x="21" y="5"/>
                    <a:pt x="19" y="4"/>
                  </a:cubicBezTo>
                  <a:cubicBezTo>
                    <a:pt x="7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ïṣľîḋè"/>
            <p:cNvSpPr/>
            <p:nvPr userDrawn="1"/>
          </p:nvSpPr>
          <p:spPr bwMode="auto">
            <a:xfrm>
              <a:off x="10323250" y="2694920"/>
              <a:ext cx="262834" cy="614279"/>
            </a:xfrm>
            <a:custGeom>
              <a:avLst/>
              <a:gdLst>
                <a:gd name="T0" fmla="*/ 64 w 115"/>
                <a:gd name="T1" fmla="*/ 9 h 269"/>
                <a:gd name="T2" fmla="*/ 45 w 115"/>
                <a:gd name="T3" fmla="*/ 37 h 269"/>
                <a:gd name="T4" fmla="*/ 41 w 115"/>
                <a:gd name="T5" fmla="*/ 73 h 269"/>
                <a:gd name="T6" fmla="*/ 21 w 115"/>
                <a:gd name="T7" fmla="*/ 108 h 269"/>
                <a:gd name="T8" fmla="*/ 25 w 115"/>
                <a:gd name="T9" fmla="*/ 132 h 269"/>
                <a:gd name="T10" fmla="*/ 10 w 115"/>
                <a:gd name="T11" fmla="*/ 169 h 269"/>
                <a:gd name="T12" fmla="*/ 15 w 115"/>
                <a:gd name="T13" fmla="*/ 198 h 269"/>
                <a:gd name="T14" fmla="*/ 5 w 115"/>
                <a:gd name="T15" fmla="*/ 219 h 269"/>
                <a:gd name="T16" fmla="*/ 23 w 115"/>
                <a:gd name="T17" fmla="*/ 257 h 269"/>
                <a:gd name="T18" fmla="*/ 72 w 115"/>
                <a:gd name="T19" fmla="*/ 263 h 269"/>
                <a:gd name="T20" fmla="*/ 108 w 115"/>
                <a:gd name="T21" fmla="*/ 230 h 269"/>
                <a:gd name="T22" fmla="*/ 112 w 115"/>
                <a:gd name="T23" fmla="*/ 175 h 269"/>
                <a:gd name="T24" fmla="*/ 101 w 115"/>
                <a:gd name="T2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269">
                  <a:moveTo>
                    <a:pt x="64" y="9"/>
                  </a:moveTo>
                  <a:cubicBezTo>
                    <a:pt x="52" y="11"/>
                    <a:pt x="47" y="25"/>
                    <a:pt x="45" y="37"/>
                  </a:cubicBezTo>
                  <a:cubicBezTo>
                    <a:pt x="44" y="49"/>
                    <a:pt x="46" y="62"/>
                    <a:pt x="41" y="73"/>
                  </a:cubicBezTo>
                  <a:cubicBezTo>
                    <a:pt x="35" y="85"/>
                    <a:pt x="22" y="94"/>
                    <a:pt x="21" y="108"/>
                  </a:cubicBezTo>
                  <a:cubicBezTo>
                    <a:pt x="21" y="116"/>
                    <a:pt x="26" y="124"/>
                    <a:pt x="25" y="132"/>
                  </a:cubicBezTo>
                  <a:cubicBezTo>
                    <a:pt x="25" y="146"/>
                    <a:pt x="11" y="156"/>
                    <a:pt x="10" y="169"/>
                  </a:cubicBezTo>
                  <a:cubicBezTo>
                    <a:pt x="10" y="179"/>
                    <a:pt x="16" y="189"/>
                    <a:pt x="15" y="198"/>
                  </a:cubicBezTo>
                  <a:cubicBezTo>
                    <a:pt x="14" y="206"/>
                    <a:pt x="8" y="212"/>
                    <a:pt x="5" y="219"/>
                  </a:cubicBezTo>
                  <a:cubicBezTo>
                    <a:pt x="0" y="233"/>
                    <a:pt x="10" y="249"/>
                    <a:pt x="23" y="257"/>
                  </a:cubicBezTo>
                  <a:cubicBezTo>
                    <a:pt x="37" y="266"/>
                    <a:pt x="56" y="269"/>
                    <a:pt x="72" y="263"/>
                  </a:cubicBezTo>
                  <a:cubicBezTo>
                    <a:pt x="88" y="258"/>
                    <a:pt x="102" y="246"/>
                    <a:pt x="108" y="230"/>
                  </a:cubicBezTo>
                  <a:cubicBezTo>
                    <a:pt x="115" y="213"/>
                    <a:pt x="114" y="193"/>
                    <a:pt x="112" y="175"/>
                  </a:cubicBezTo>
                  <a:cubicBezTo>
                    <a:pt x="107" y="117"/>
                    <a:pt x="104" y="59"/>
                    <a:pt x="10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îṣḻïḍè"/>
            <p:cNvSpPr/>
            <p:nvPr userDrawn="1"/>
          </p:nvSpPr>
          <p:spPr bwMode="auto">
            <a:xfrm>
              <a:off x="10392337" y="2724958"/>
              <a:ext cx="87110" cy="456579"/>
            </a:xfrm>
            <a:custGeom>
              <a:avLst/>
              <a:gdLst>
                <a:gd name="T0" fmla="*/ 0 w 38"/>
                <a:gd name="T1" fmla="*/ 200 h 200"/>
                <a:gd name="T2" fmla="*/ 5 w 38"/>
                <a:gd name="T3" fmla="*/ 194 h 200"/>
                <a:gd name="T4" fmla="*/ 7 w 38"/>
                <a:gd name="T5" fmla="*/ 184 h 200"/>
                <a:gd name="T6" fmla="*/ 4 w 38"/>
                <a:gd name="T7" fmla="*/ 171 h 200"/>
                <a:gd name="T8" fmla="*/ 2 w 38"/>
                <a:gd name="T9" fmla="*/ 155 h 200"/>
                <a:gd name="T10" fmla="*/ 11 w 38"/>
                <a:gd name="T11" fmla="*/ 139 h 200"/>
                <a:gd name="T12" fmla="*/ 17 w 38"/>
                <a:gd name="T13" fmla="*/ 130 h 200"/>
                <a:gd name="T14" fmla="*/ 17 w 38"/>
                <a:gd name="T15" fmla="*/ 121 h 200"/>
                <a:gd name="T16" fmla="*/ 6 w 38"/>
                <a:gd name="T17" fmla="*/ 102 h 200"/>
                <a:gd name="T18" fmla="*/ 5 w 38"/>
                <a:gd name="T19" fmla="*/ 90 h 200"/>
                <a:gd name="T20" fmla="*/ 9 w 38"/>
                <a:gd name="T21" fmla="*/ 80 h 200"/>
                <a:gd name="T22" fmla="*/ 17 w 38"/>
                <a:gd name="T23" fmla="*/ 61 h 200"/>
                <a:gd name="T24" fmla="*/ 20 w 38"/>
                <a:gd name="T25" fmla="*/ 26 h 200"/>
                <a:gd name="T26" fmla="*/ 30 w 38"/>
                <a:gd name="T27" fmla="*/ 5 h 200"/>
                <a:gd name="T28" fmla="*/ 36 w 38"/>
                <a:gd name="T29" fmla="*/ 1 h 200"/>
                <a:gd name="T30" fmla="*/ 38 w 38"/>
                <a:gd name="T31" fmla="*/ 0 h 200"/>
                <a:gd name="T32" fmla="*/ 31 w 38"/>
                <a:gd name="T33" fmla="*/ 5 h 200"/>
                <a:gd name="T34" fmla="*/ 22 w 38"/>
                <a:gd name="T35" fmla="*/ 26 h 200"/>
                <a:gd name="T36" fmla="*/ 21 w 38"/>
                <a:gd name="T37" fmla="*/ 43 h 200"/>
                <a:gd name="T38" fmla="*/ 19 w 38"/>
                <a:gd name="T39" fmla="*/ 61 h 200"/>
                <a:gd name="T40" fmla="*/ 11 w 38"/>
                <a:gd name="T41" fmla="*/ 81 h 200"/>
                <a:gd name="T42" fmla="*/ 8 w 38"/>
                <a:gd name="T43" fmla="*/ 101 h 200"/>
                <a:gd name="T44" fmla="*/ 19 w 38"/>
                <a:gd name="T45" fmla="*/ 120 h 200"/>
                <a:gd name="T46" fmla="*/ 18 w 38"/>
                <a:gd name="T47" fmla="*/ 131 h 200"/>
                <a:gd name="T48" fmla="*/ 13 w 38"/>
                <a:gd name="T49" fmla="*/ 140 h 200"/>
                <a:gd name="T50" fmla="*/ 3 w 38"/>
                <a:gd name="T51" fmla="*/ 155 h 200"/>
                <a:gd name="T52" fmla="*/ 5 w 38"/>
                <a:gd name="T53" fmla="*/ 171 h 200"/>
                <a:gd name="T54" fmla="*/ 8 w 38"/>
                <a:gd name="T55" fmla="*/ 184 h 200"/>
                <a:gd name="T56" fmla="*/ 6 w 38"/>
                <a:gd name="T57" fmla="*/ 194 h 200"/>
                <a:gd name="T58" fmla="*/ 2 w 38"/>
                <a:gd name="T59" fmla="*/ 199 h 200"/>
                <a:gd name="T60" fmla="*/ 0 w 38"/>
                <a:gd name="T6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0">
                  <a:moveTo>
                    <a:pt x="0" y="200"/>
                  </a:moveTo>
                  <a:cubicBezTo>
                    <a:pt x="0" y="200"/>
                    <a:pt x="3" y="199"/>
                    <a:pt x="5" y="194"/>
                  </a:cubicBezTo>
                  <a:cubicBezTo>
                    <a:pt x="6" y="192"/>
                    <a:pt x="7" y="188"/>
                    <a:pt x="7" y="184"/>
                  </a:cubicBezTo>
                  <a:cubicBezTo>
                    <a:pt x="6" y="180"/>
                    <a:pt x="5" y="176"/>
                    <a:pt x="4" y="171"/>
                  </a:cubicBezTo>
                  <a:cubicBezTo>
                    <a:pt x="2" y="167"/>
                    <a:pt x="1" y="161"/>
                    <a:pt x="2" y="155"/>
                  </a:cubicBezTo>
                  <a:cubicBezTo>
                    <a:pt x="3" y="149"/>
                    <a:pt x="7" y="144"/>
                    <a:pt x="11" y="139"/>
                  </a:cubicBezTo>
                  <a:cubicBezTo>
                    <a:pt x="13" y="136"/>
                    <a:pt x="15" y="133"/>
                    <a:pt x="17" y="130"/>
                  </a:cubicBezTo>
                  <a:cubicBezTo>
                    <a:pt x="18" y="127"/>
                    <a:pt x="18" y="124"/>
                    <a:pt x="17" y="121"/>
                  </a:cubicBezTo>
                  <a:cubicBezTo>
                    <a:pt x="15" y="114"/>
                    <a:pt x="9" y="109"/>
                    <a:pt x="6" y="102"/>
                  </a:cubicBezTo>
                  <a:cubicBezTo>
                    <a:pt x="4" y="98"/>
                    <a:pt x="4" y="94"/>
                    <a:pt x="5" y="90"/>
                  </a:cubicBezTo>
                  <a:cubicBezTo>
                    <a:pt x="6" y="86"/>
                    <a:pt x="7" y="83"/>
                    <a:pt x="9" y="80"/>
                  </a:cubicBezTo>
                  <a:cubicBezTo>
                    <a:pt x="12" y="73"/>
                    <a:pt x="16" y="67"/>
                    <a:pt x="17" y="61"/>
                  </a:cubicBezTo>
                  <a:cubicBezTo>
                    <a:pt x="20" y="48"/>
                    <a:pt x="18" y="36"/>
                    <a:pt x="20" y="26"/>
                  </a:cubicBezTo>
                  <a:cubicBezTo>
                    <a:pt x="22" y="16"/>
                    <a:pt x="26" y="9"/>
                    <a:pt x="30" y="5"/>
                  </a:cubicBezTo>
                  <a:cubicBezTo>
                    <a:pt x="32" y="3"/>
                    <a:pt x="34" y="2"/>
                    <a:pt x="36" y="1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1"/>
                    <a:pt x="35" y="1"/>
                    <a:pt x="31" y="5"/>
                  </a:cubicBezTo>
                  <a:cubicBezTo>
                    <a:pt x="27" y="9"/>
                    <a:pt x="23" y="17"/>
                    <a:pt x="22" y="26"/>
                  </a:cubicBezTo>
                  <a:cubicBezTo>
                    <a:pt x="21" y="31"/>
                    <a:pt x="21" y="37"/>
                    <a:pt x="21" y="43"/>
                  </a:cubicBezTo>
                  <a:cubicBezTo>
                    <a:pt x="20" y="48"/>
                    <a:pt x="20" y="55"/>
                    <a:pt x="19" y="61"/>
                  </a:cubicBezTo>
                  <a:cubicBezTo>
                    <a:pt x="17" y="68"/>
                    <a:pt x="14" y="74"/>
                    <a:pt x="11" y="81"/>
                  </a:cubicBezTo>
                  <a:cubicBezTo>
                    <a:pt x="8" y="87"/>
                    <a:pt x="5" y="94"/>
                    <a:pt x="8" y="101"/>
                  </a:cubicBezTo>
                  <a:cubicBezTo>
                    <a:pt x="10" y="108"/>
                    <a:pt x="17" y="113"/>
                    <a:pt x="19" y="120"/>
                  </a:cubicBezTo>
                  <a:cubicBezTo>
                    <a:pt x="20" y="124"/>
                    <a:pt x="20" y="128"/>
                    <a:pt x="18" y="131"/>
                  </a:cubicBezTo>
                  <a:cubicBezTo>
                    <a:pt x="17" y="134"/>
                    <a:pt x="15" y="137"/>
                    <a:pt x="13" y="140"/>
                  </a:cubicBezTo>
                  <a:cubicBezTo>
                    <a:pt x="8" y="145"/>
                    <a:pt x="4" y="150"/>
                    <a:pt x="3" y="155"/>
                  </a:cubicBezTo>
                  <a:cubicBezTo>
                    <a:pt x="2" y="161"/>
                    <a:pt x="4" y="166"/>
                    <a:pt x="5" y="171"/>
                  </a:cubicBezTo>
                  <a:cubicBezTo>
                    <a:pt x="6" y="176"/>
                    <a:pt x="8" y="180"/>
                    <a:pt x="8" y="184"/>
                  </a:cubicBezTo>
                  <a:cubicBezTo>
                    <a:pt x="8" y="188"/>
                    <a:pt x="7" y="192"/>
                    <a:pt x="6" y="194"/>
                  </a:cubicBezTo>
                  <a:cubicBezTo>
                    <a:pt x="5" y="197"/>
                    <a:pt x="3" y="199"/>
                    <a:pt x="2" y="199"/>
                  </a:cubicBezTo>
                  <a:cubicBezTo>
                    <a:pt x="1" y="200"/>
                    <a:pt x="0" y="200"/>
                    <a:pt x="0" y="20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ṣľîḍè"/>
            <p:cNvSpPr/>
            <p:nvPr userDrawn="1"/>
          </p:nvSpPr>
          <p:spPr bwMode="auto">
            <a:xfrm>
              <a:off x="9836633" y="3397811"/>
              <a:ext cx="633804" cy="450571"/>
            </a:xfrm>
            <a:custGeom>
              <a:avLst/>
              <a:gdLst>
                <a:gd name="T0" fmla="*/ 211 w 277"/>
                <a:gd name="T1" fmla="*/ 0 h 197"/>
                <a:gd name="T2" fmla="*/ 175 w 277"/>
                <a:gd name="T3" fmla="*/ 104 h 197"/>
                <a:gd name="T4" fmla="*/ 25 w 277"/>
                <a:gd name="T5" fmla="*/ 112 h 197"/>
                <a:gd name="T6" fmla="*/ 0 w 277"/>
                <a:gd name="T7" fmla="*/ 168 h 197"/>
                <a:gd name="T8" fmla="*/ 157 w 277"/>
                <a:gd name="T9" fmla="*/ 184 h 197"/>
                <a:gd name="T10" fmla="*/ 235 w 277"/>
                <a:gd name="T11" fmla="*/ 149 h 197"/>
                <a:gd name="T12" fmla="*/ 277 w 277"/>
                <a:gd name="T13" fmla="*/ 32 h 197"/>
                <a:gd name="T14" fmla="*/ 211 w 277"/>
                <a:gd name="T1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97">
                  <a:moveTo>
                    <a:pt x="211" y="0"/>
                  </a:moveTo>
                  <a:cubicBezTo>
                    <a:pt x="175" y="104"/>
                    <a:pt x="175" y="104"/>
                    <a:pt x="175" y="104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88" y="197"/>
                    <a:pt x="224" y="181"/>
                    <a:pt x="235" y="149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11" y="0"/>
                    <a:pt x="211" y="0"/>
                    <a:pt x="211" y="0"/>
                  </a:cubicBezTo>
                </a:path>
              </a:pathLst>
            </a:custGeom>
            <a:solidFill>
              <a:srgbClr val="F8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śḻídè"/>
            <p:cNvSpPr/>
            <p:nvPr userDrawn="1"/>
          </p:nvSpPr>
          <p:spPr bwMode="auto">
            <a:xfrm>
              <a:off x="10392337" y="4064656"/>
              <a:ext cx="639812" cy="1661105"/>
            </a:xfrm>
            <a:custGeom>
              <a:avLst/>
              <a:gdLst>
                <a:gd name="T0" fmla="*/ 280 w 280"/>
                <a:gd name="T1" fmla="*/ 690 h 727"/>
                <a:gd name="T2" fmla="*/ 167 w 280"/>
                <a:gd name="T3" fmla="*/ 328 h 727"/>
                <a:gd name="T4" fmla="*/ 212 w 280"/>
                <a:gd name="T5" fmla="*/ 0 h 727"/>
                <a:gd name="T6" fmla="*/ 63 w 280"/>
                <a:gd name="T7" fmla="*/ 6 h 727"/>
                <a:gd name="T8" fmla="*/ 63 w 280"/>
                <a:gd name="T9" fmla="*/ 7 h 727"/>
                <a:gd name="T10" fmla="*/ 0 w 280"/>
                <a:gd name="T11" fmla="*/ 10 h 727"/>
                <a:gd name="T12" fmla="*/ 57 w 280"/>
                <a:gd name="T13" fmla="*/ 727 h 727"/>
                <a:gd name="T14" fmla="*/ 125 w 280"/>
                <a:gd name="T15" fmla="*/ 727 h 727"/>
                <a:gd name="T16" fmla="*/ 119 w 280"/>
                <a:gd name="T17" fmla="*/ 489 h 727"/>
                <a:gd name="T18" fmla="*/ 222 w 280"/>
                <a:gd name="T19" fmla="*/ 718 h 727"/>
                <a:gd name="T20" fmla="*/ 280 w 280"/>
                <a:gd name="T21" fmla="*/ 69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727">
                  <a:moveTo>
                    <a:pt x="280" y="690"/>
                  </a:moveTo>
                  <a:cubicBezTo>
                    <a:pt x="280" y="690"/>
                    <a:pt x="169" y="339"/>
                    <a:pt x="167" y="328"/>
                  </a:cubicBezTo>
                  <a:cubicBezTo>
                    <a:pt x="165" y="317"/>
                    <a:pt x="207" y="65"/>
                    <a:pt x="212" y="0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7" y="727"/>
                    <a:pt x="57" y="727"/>
                    <a:pt x="57" y="727"/>
                  </a:cubicBezTo>
                  <a:cubicBezTo>
                    <a:pt x="125" y="727"/>
                    <a:pt x="125" y="727"/>
                    <a:pt x="125" y="727"/>
                  </a:cubicBezTo>
                  <a:cubicBezTo>
                    <a:pt x="119" y="489"/>
                    <a:pt x="119" y="489"/>
                    <a:pt x="119" y="489"/>
                  </a:cubicBezTo>
                  <a:cubicBezTo>
                    <a:pt x="161" y="603"/>
                    <a:pt x="222" y="718"/>
                    <a:pt x="222" y="718"/>
                  </a:cubicBezTo>
                  <a:lnTo>
                    <a:pt x="280" y="690"/>
                  </a:lnTo>
                  <a:close/>
                </a:path>
              </a:pathLst>
            </a:custGeom>
            <a:solidFill>
              <a:srgbClr val="F8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íS1ïḑê"/>
            <p:cNvSpPr/>
            <p:nvPr userDrawn="1"/>
          </p:nvSpPr>
          <p:spPr bwMode="auto">
            <a:xfrm>
              <a:off x="10607109" y="5025874"/>
              <a:ext cx="61579" cy="349944"/>
            </a:xfrm>
            <a:custGeom>
              <a:avLst/>
              <a:gdLst>
                <a:gd name="T0" fmla="*/ 27 w 27"/>
                <a:gd name="T1" fmla="*/ 153 h 153"/>
                <a:gd name="T2" fmla="*/ 27 w 27"/>
                <a:gd name="T3" fmla="*/ 74 h 153"/>
                <a:gd name="T4" fmla="*/ 1 w 27"/>
                <a:gd name="T5" fmla="*/ 2 h 153"/>
                <a:gd name="T6" fmla="*/ 27 w 27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3">
                  <a:moveTo>
                    <a:pt x="27" y="153"/>
                  </a:moveTo>
                  <a:cubicBezTo>
                    <a:pt x="27" y="151"/>
                    <a:pt x="27" y="74"/>
                    <a:pt x="27" y="74"/>
                  </a:cubicBezTo>
                  <a:cubicBezTo>
                    <a:pt x="26" y="78"/>
                    <a:pt x="0" y="6"/>
                    <a:pt x="1" y="2"/>
                  </a:cubicBezTo>
                  <a:cubicBezTo>
                    <a:pt x="1" y="0"/>
                    <a:pt x="27" y="153"/>
                    <a:pt x="27" y="153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îSḷïdè"/>
            <p:cNvSpPr/>
            <p:nvPr userDrawn="1"/>
          </p:nvSpPr>
          <p:spPr bwMode="auto">
            <a:xfrm>
              <a:off x="10599600" y="4953783"/>
              <a:ext cx="69088" cy="241807"/>
            </a:xfrm>
            <a:custGeom>
              <a:avLst/>
              <a:gdLst>
                <a:gd name="T0" fmla="*/ 1 w 30"/>
                <a:gd name="T1" fmla="*/ 0 h 106"/>
                <a:gd name="T2" fmla="*/ 1 w 30"/>
                <a:gd name="T3" fmla="*/ 4 h 106"/>
                <a:gd name="T4" fmla="*/ 1 w 30"/>
                <a:gd name="T5" fmla="*/ 16 h 106"/>
                <a:gd name="T6" fmla="*/ 1 w 30"/>
                <a:gd name="T7" fmla="*/ 24 h 106"/>
                <a:gd name="T8" fmla="*/ 3 w 30"/>
                <a:gd name="T9" fmla="*/ 34 h 106"/>
                <a:gd name="T10" fmla="*/ 8 w 30"/>
                <a:gd name="T11" fmla="*/ 55 h 106"/>
                <a:gd name="T12" fmla="*/ 23 w 30"/>
                <a:gd name="T13" fmla="*/ 91 h 106"/>
                <a:gd name="T14" fmla="*/ 28 w 30"/>
                <a:gd name="T15" fmla="*/ 102 h 106"/>
                <a:gd name="T16" fmla="*/ 30 w 30"/>
                <a:gd name="T17" fmla="*/ 106 h 106"/>
                <a:gd name="T18" fmla="*/ 28 w 30"/>
                <a:gd name="T19" fmla="*/ 101 h 106"/>
                <a:gd name="T20" fmla="*/ 24 w 30"/>
                <a:gd name="T21" fmla="*/ 90 h 106"/>
                <a:gd name="T22" fmla="*/ 11 w 30"/>
                <a:gd name="T23" fmla="*/ 54 h 106"/>
                <a:gd name="T24" fmla="*/ 5 w 30"/>
                <a:gd name="T25" fmla="*/ 33 h 106"/>
                <a:gd name="T26" fmla="*/ 3 w 30"/>
                <a:gd name="T27" fmla="*/ 24 h 106"/>
                <a:gd name="T28" fmla="*/ 2 w 30"/>
                <a:gd name="T29" fmla="*/ 16 h 106"/>
                <a:gd name="T30" fmla="*/ 1 w 30"/>
                <a:gd name="T31" fmla="*/ 4 h 106"/>
                <a:gd name="T32" fmla="*/ 1 w 30"/>
                <a:gd name="T3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06">
                  <a:moveTo>
                    <a:pt x="1" y="0"/>
                  </a:moveTo>
                  <a:cubicBezTo>
                    <a:pt x="1" y="0"/>
                    <a:pt x="1" y="1"/>
                    <a:pt x="1" y="4"/>
                  </a:cubicBezTo>
                  <a:cubicBezTo>
                    <a:pt x="0" y="7"/>
                    <a:pt x="0" y="11"/>
                    <a:pt x="1" y="16"/>
                  </a:cubicBezTo>
                  <a:cubicBezTo>
                    <a:pt x="1" y="19"/>
                    <a:pt x="1" y="21"/>
                    <a:pt x="1" y="24"/>
                  </a:cubicBezTo>
                  <a:cubicBezTo>
                    <a:pt x="2" y="27"/>
                    <a:pt x="2" y="30"/>
                    <a:pt x="3" y="34"/>
                  </a:cubicBezTo>
                  <a:cubicBezTo>
                    <a:pt x="4" y="40"/>
                    <a:pt x="6" y="47"/>
                    <a:pt x="8" y="55"/>
                  </a:cubicBezTo>
                  <a:cubicBezTo>
                    <a:pt x="13" y="69"/>
                    <a:pt x="19" y="82"/>
                    <a:pt x="23" y="91"/>
                  </a:cubicBezTo>
                  <a:cubicBezTo>
                    <a:pt x="25" y="95"/>
                    <a:pt x="26" y="99"/>
                    <a:pt x="28" y="102"/>
                  </a:cubicBezTo>
                  <a:cubicBezTo>
                    <a:pt x="29" y="104"/>
                    <a:pt x="29" y="106"/>
                    <a:pt x="30" y="106"/>
                  </a:cubicBezTo>
                  <a:cubicBezTo>
                    <a:pt x="30" y="106"/>
                    <a:pt x="29" y="104"/>
                    <a:pt x="28" y="101"/>
                  </a:cubicBezTo>
                  <a:cubicBezTo>
                    <a:pt x="27" y="99"/>
                    <a:pt x="26" y="95"/>
                    <a:pt x="24" y="90"/>
                  </a:cubicBezTo>
                  <a:cubicBezTo>
                    <a:pt x="21" y="81"/>
                    <a:pt x="15" y="68"/>
                    <a:pt x="11" y="54"/>
                  </a:cubicBezTo>
                  <a:cubicBezTo>
                    <a:pt x="8" y="47"/>
                    <a:pt x="6" y="40"/>
                    <a:pt x="5" y="33"/>
                  </a:cubicBezTo>
                  <a:cubicBezTo>
                    <a:pt x="4" y="30"/>
                    <a:pt x="4" y="27"/>
                    <a:pt x="3" y="24"/>
                  </a:cubicBezTo>
                  <a:cubicBezTo>
                    <a:pt x="3" y="21"/>
                    <a:pt x="2" y="19"/>
                    <a:pt x="2" y="16"/>
                  </a:cubicBezTo>
                  <a:cubicBezTo>
                    <a:pt x="2" y="11"/>
                    <a:pt x="2" y="7"/>
                    <a:pt x="1" y="4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şḷíḋê"/>
            <p:cNvSpPr/>
            <p:nvPr userDrawn="1"/>
          </p:nvSpPr>
          <p:spPr bwMode="auto">
            <a:xfrm>
              <a:off x="10383326" y="5712245"/>
              <a:ext cx="297377" cy="70590"/>
            </a:xfrm>
            <a:custGeom>
              <a:avLst/>
              <a:gdLst>
                <a:gd name="T0" fmla="*/ 59 w 130"/>
                <a:gd name="T1" fmla="*/ 9 h 31"/>
                <a:gd name="T2" fmla="*/ 59 w 130"/>
                <a:gd name="T3" fmla="*/ 3 h 31"/>
                <a:gd name="T4" fmla="*/ 130 w 130"/>
                <a:gd name="T5" fmla="*/ 0 h 31"/>
                <a:gd name="T6" fmla="*/ 130 w 130"/>
                <a:gd name="T7" fmla="*/ 26 h 31"/>
                <a:gd name="T8" fmla="*/ 126 w 130"/>
                <a:gd name="T9" fmla="*/ 27 h 31"/>
                <a:gd name="T10" fmla="*/ 15 w 130"/>
                <a:gd name="T11" fmla="*/ 27 h 31"/>
                <a:gd name="T12" fmla="*/ 59 w 130"/>
                <a:gd name="T1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1">
                  <a:moveTo>
                    <a:pt x="59" y="9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06" y="28"/>
                    <a:pt x="27" y="31"/>
                    <a:pt x="15" y="27"/>
                  </a:cubicBezTo>
                  <a:cubicBezTo>
                    <a:pt x="0" y="23"/>
                    <a:pt x="59" y="9"/>
                    <a:pt x="59" y="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íṩḻîḍè"/>
            <p:cNvSpPr/>
            <p:nvPr userDrawn="1"/>
          </p:nvSpPr>
          <p:spPr bwMode="auto">
            <a:xfrm>
              <a:off x="10410360" y="5769317"/>
              <a:ext cx="271845" cy="4506"/>
            </a:xfrm>
            <a:custGeom>
              <a:avLst/>
              <a:gdLst>
                <a:gd name="T0" fmla="*/ 119 w 119"/>
                <a:gd name="T1" fmla="*/ 0 h 2"/>
                <a:gd name="T2" fmla="*/ 118 w 119"/>
                <a:gd name="T3" fmla="*/ 0 h 2"/>
                <a:gd name="T4" fmla="*/ 114 w 119"/>
                <a:gd name="T5" fmla="*/ 0 h 2"/>
                <a:gd name="T6" fmla="*/ 102 w 119"/>
                <a:gd name="T7" fmla="*/ 1 h 2"/>
                <a:gd name="T8" fmla="*/ 60 w 119"/>
                <a:gd name="T9" fmla="*/ 2 h 2"/>
                <a:gd name="T10" fmla="*/ 18 w 119"/>
                <a:gd name="T11" fmla="*/ 1 h 2"/>
                <a:gd name="T12" fmla="*/ 5 w 119"/>
                <a:gd name="T13" fmla="*/ 1 h 2"/>
                <a:gd name="T14" fmla="*/ 1 w 119"/>
                <a:gd name="T15" fmla="*/ 1 h 2"/>
                <a:gd name="T16" fmla="*/ 0 w 119"/>
                <a:gd name="T17" fmla="*/ 0 h 2"/>
                <a:gd name="T18" fmla="*/ 1 w 119"/>
                <a:gd name="T19" fmla="*/ 0 h 2"/>
                <a:gd name="T20" fmla="*/ 5 w 119"/>
                <a:gd name="T21" fmla="*/ 0 h 2"/>
                <a:gd name="T22" fmla="*/ 18 w 119"/>
                <a:gd name="T23" fmla="*/ 1 h 2"/>
                <a:gd name="T24" fmla="*/ 60 w 119"/>
                <a:gd name="T25" fmla="*/ 1 h 2"/>
                <a:gd name="T26" fmla="*/ 102 w 119"/>
                <a:gd name="T27" fmla="*/ 0 h 2"/>
                <a:gd name="T28" fmla="*/ 114 w 119"/>
                <a:gd name="T29" fmla="*/ 0 h 2"/>
                <a:gd name="T30" fmla="*/ 118 w 119"/>
                <a:gd name="T31" fmla="*/ 0 h 2"/>
                <a:gd name="T32" fmla="*/ 119 w 119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">
                  <a:moveTo>
                    <a:pt x="119" y="0"/>
                  </a:moveTo>
                  <a:cubicBezTo>
                    <a:pt x="119" y="0"/>
                    <a:pt x="118" y="0"/>
                    <a:pt x="118" y="0"/>
                  </a:cubicBezTo>
                  <a:cubicBezTo>
                    <a:pt x="117" y="0"/>
                    <a:pt x="116" y="0"/>
                    <a:pt x="114" y="0"/>
                  </a:cubicBezTo>
                  <a:cubicBezTo>
                    <a:pt x="111" y="0"/>
                    <a:pt x="107" y="1"/>
                    <a:pt x="102" y="1"/>
                  </a:cubicBezTo>
                  <a:cubicBezTo>
                    <a:pt x="91" y="1"/>
                    <a:pt x="76" y="2"/>
                    <a:pt x="60" y="2"/>
                  </a:cubicBezTo>
                  <a:cubicBezTo>
                    <a:pt x="43" y="2"/>
                    <a:pt x="28" y="2"/>
                    <a:pt x="18" y="1"/>
                  </a:cubicBezTo>
                  <a:cubicBezTo>
                    <a:pt x="13" y="1"/>
                    <a:pt x="8" y="1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3" y="1"/>
                    <a:pt x="18" y="1"/>
                  </a:cubicBezTo>
                  <a:cubicBezTo>
                    <a:pt x="28" y="1"/>
                    <a:pt x="43" y="1"/>
                    <a:pt x="60" y="1"/>
                  </a:cubicBezTo>
                  <a:cubicBezTo>
                    <a:pt x="76" y="1"/>
                    <a:pt x="91" y="1"/>
                    <a:pt x="102" y="0"/>
                  </a:cubicBezTo>
                  <a:cubicBezTo>
                    <a:pt x="107" y="0"/>
                    <a:pt x="111" y="0"/>
                    <a:pt x="114" y="0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118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ṡliďè"/>
            <p:cNvSpPr/>
            <p:nvPr userDrawn="1"/>
          </p:nvSpPr>
          <p:spPr bwMode="auto">
            <a:xfrm>
              <a:off x="10450911" y="5748290"/>
              <a:ext cx="16521" cy="25533"/>
            </a:xfrm>
            <a:custGeom>
              <a:avLst/>
              <a:gdLst>
                <a:gd name="T0" fmla="*/ 7 w 7"/>
                <a:gd name="T1" fmla="*/ 11 h 11"/>
                <a:gd name="T2" fmla="*/ 4 w 7"/>
                <a:gd name="T3" fmla="*/ 5 h 11"/>
                <a:gd name="T4" fmla="*/ 0 w 7"/>
                <a:gd name="T5" fmla="*/ 0 h 11"/>
                <a:gd name="T6" fmla="*/ 5 w 7"/>
                <a:gd name="T7" fmla="*/ 5 h 11"/>
                <a:gd name="T8" fmla="*/ 7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8"/>
                    <a:pt x="4" y="5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3" y="1"/>
                    <a:pt x="5" y="5"/>
                  </a:cubicBezTo>
                  <a:cubicBezTo>
                    <a:pt x="7" y="8"/>
                    <a:pt x="7" y="11"/>
                    <a:pt x="7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ṣļiḍe"/>
            <p:cNvSpPr/>
            <p:nvPr userDrawn="1"/>
          </p:nvSpPr>
          <p:spPr bwMode="auto">
            <a:xfrm>
              <a:off x="10503478" y="5736275"/>
              <a:ext cx="9011" cy="15019"/>
            </a:xfrm>
            <a:custGeom>
              <a:avLst/>
              <a:gdLst>
                <a:gd name="T0" fmla="*/ 4 w 4"/>
                <a:gd name="T1" fmla="*/ 6 h 6"/>
                <a:gd name="T2" fmla="*/ 2 w 4"/>
                <a:gd name="T3" fmla="*/ 3 h 6"/>
                <a:gd name="T4" fmla="*/ 1 w 4"/>
                <a:gd name="T5" fmla="*/ 0 h 6"/>
                <a:gd name="T6" fmla="*/ 3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6"/>
                    <a:pt x="3" y="5"/>
                    <a:pt x="2" y="3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4" y="4"/>
                    <a:pt x="4" y="5"/>
                    <a:pt x="4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íṥ1iḍè"/>
            <p:cNvSpPr/>
            <p:nvPr userDrawn="1"/>
          </p:nvSpPr>
          <p:spPr bwMode="auto">
            <a:xfrm>
              <a:off x="10515494" y="5734773"/>
              <a:ext cx="12015" cy="9011"/>
            </a:xfrm>
            <a:custGeom>
              <a:avLst/>
              <a:gdLst>
                <a:gd name="T0" fmla="*/ 5 w 5"/>
                <a:gd name="T1" fmla="*/ 4 h 4"/>
                <a:gd name="T2" fmla="*/ 2 w 5"/>
                <a:gd name="T3" fmla="*/ 2 h 4"/>
                <a:gd name="T4" fmla="*/ 1 w 5"/>
                <a:gd name="T5" fmla="*/ 0 h 4"/>
                <a:gd name="T6" fmla="*/ 3 w 5"/>
                <a:gd name="T7" fmla="*/ 1 h 4"/>
                <a:gd name="T8" fmla="*/ 5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4"/>
                    <a:pt x="4" y="3"/>
                    <a:pt x="2" y="2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2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ṥľïḍé"/>
            <p:cNvSpPr/>
            <p:nvPr userDrawn="1"/>
          </p:nvSpPr>
          <p:spPr bwMode="auto">
            <a:xfrm>
              <a:off x="10518497" y="5727264"/>
              <a:ext cx="18023" cy="1502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S1ïďé"/>
            <p:cNvSpPr/>
            <p:nvPr userDrawn="1"/>
          </p:nvSpPr>
          <p:spPr bwMode="auto">
            <a:xfrm>
              <a:off x="10518497" y="5716750"/>
              <a:ext cx="19525" cy="4506"/>
            </a:xfrm>
            <a:custGeom>
              <a:avLst/>
              <a:gdLst>
                <a:gd name="T0" fmla="*/ 9 w 9"/>
                <a:gd name="T1" fmla="*/ 0 h 2"/>
                <a:gd name="T2" fmla="*/ 5 w 9"/>
                <a:gd name="T3" fmla="*/ 2 h 2"/>
                <a:gd name="T4" fmla="*/ 0 w 9"/>
                <a:gd name="T5" fmla="*/ 1 h 2"/>
                <a:gd name="T6" fmla="*/ 5 w 9"/>
                <a:gd name="T7" fmla="*/ 1 h 2"/>
                <a:gd name="T8" fmla="*/ 9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9" y="1"/>
                    <a:pt x="7" y="1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ŝļîďe"/>
            <p:cNvSpPr/>
            <p:nvPr userDrawn="1"/>
          </p:nvSpPr>
          <p:spPr bwMode="auto">
            <a:xfrm>
              <a:off x="10479448" y="5718252"/>
              <a:ext cx="28537" cy="21027"/>
            </a:xfrm>
            <a:custGeom>
              <a:avLst/>
              <a:gdLst>
                <a:gd name="T0" fmla="*/ 13 w 13"/>
                <a:gd name="T1" fmla="*/ 8 h 9"/>
                <a:gd name="T2" fmla="*/ 8 w 13"/>
                <a:gd name="T3" fmla="*/ 8 h 9"/>
                <a:gd name="T4" fmla="*/ 4 w 13"/>
                <a:gd name="T5" fmla="*/ 6 h 9"/>
                <a:gd name="T6" fmla="*/ 1 w 13"/>
                <a:gd name="T7" fmla="*/ 5 h 9"/>
                <a:gd name="T8" fmla="*/ 0 w 13"/>
                <a:gd name="T9" fmla="*/ 4 h 9"/>
                <a:gd name="T10" fmla="*/ 0 w 13"/>
                <a:gd name="T11" fmla="*/ 2 h 9"/>
                <a:gd name="T12" fmla="*/ 11 w 13"/>
                <a:gd name="T13" fmla="*/ 5 h 9"/>
                <a:gd name="T14" fmla="*/ 12 w 13"/>
                <a:gd name="T15" fmla="*/ 8 h 9"/>
                <a:gd name="T16" fmla="*/ 12 w 13"/>
                <a:gd name="T17" fmla="*/ 9 h 9"/>
                <a:gd name="T18" fmla="*/ 10 w 13"/>
                <a:gd name="T19" fmla="*/ 5 h 9"/>
                <a:gd name="T20" fmla="*/ 6 w 13"/>
                <a:gd name="T21" fmla="*/ 2 h 9"/>
                <a:gd name="T22" fmla="*/ 1 w 13"/>
                <a:gd name="T23" fmla="*/ 3 h 9"/>
                <a:gd name="T24" fmla="*/ 1 w 13"/>
                <a:gd name="T25" fmla="*/ 5 h 9"/>
                <a:gd name="T26" fmla="*/ 4 w 13"/>
                <a:gd name="T27" fmla="*/ 6 h 9"/>
                <a:gd name="T28" fmla="*/ 9 w 13"/>
                <a:gd name="T29" fmla="*/ 7 h 9"/>
                <a:gd name="T30" fmla="*/ 13 w 13"/>
                <a:gd name="T3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9">
                  <a:moveTo>
                    <a:pt x="13" y="8"/>
                  </a:moveTo>
                  <a:cubicBezTo>
                    <a:pt x="13" y="8"/>
                    <a:pt x="11" y="8"/>
                    <a:pt x="8" y="8"/>
                  </a:cubicBezTo>
                  <a:cubicBezTo>
                    <a:pt x="7" y="7"/>
                    <a:pt x="5" y="7"/>
                    <a:pt x="4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5" y="0"/>
                    <a:pt x="9" y="2"/>
                    <a:pt x="11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9"/>
                    <a:pt x="12" y="7"/>
                    <a:pt x="10" y="5"/>
                  </a:cubicBezTo>
                  <a:cubicBezTo>
                    <a:pt x="9" y="4"/>
                    <a:pt x="8" y="3"/>
                    <a:pt x="6" y="2"/>
                  </a:cubicBezTo>
                  <a:cubicBezTo>
                    <a:pt x="5" y="2"/>
                    <a:pt x="2" y="2"/>
                    <a:pt x="1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7" y="7"/>
                    <a:pt x="9" y="7"/>
                  </a:cubicBezTo>
                  <a:cubicBezTo>
                    <a:pt x="11" y="7"/>
                    <a:pt x="13" y="7"/>
                    <a:pt x="13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ṥ1íḓé"/>
            <p:cNvSpPr/>
            <p:nvPr userDrawn="1"/>
          </p:nvSpPr>
          <p:spPr bwMode="auto">
            <a:xfrm>
              <a:off x="10503478" y="5716750"/>
              <a:ext cx="16521" cy="19525"/>
            </a:xfrm>
            <a:custGeom>
              <a:avLst/>
              <a:gdLst>
                <a:gd name="T0" fmla="*/ 1 w 7"/>
                <a:gd name="T1" fmla="*/ 9 h 9"/>
                <a:gd name="T2" fmla="*/ 0 w 7"/>
                <a:gd name="T3" fmla="*/ 6 h 9"/>
                <a:gd name="T4" fmla="*/ 1 w 7"/>
                <a:gd name="T5" fmla="*/ 2 h 9"/>
                <a:gd name="T6" fmla="*/ 5 w 7"/>
                <a:gd name="T7" fmla="*/ 0 h 9"/>
                <a:gd name="T8" fmla="*/ 7 w 7"/>
                <a:gd name="T9" fmla="*/ 2 h 9"/>
                <a:gd name="T10" fmla="*/ 6 w 7"/>
                <a:gd name="T11" fmla="*/ 4 h 9"/>
                <a:gd name="T12" fmla="*/ 4 w 7"/>
                <a:gd name="T13" fmla="*/ 7 h 9"/>
                <a:gd name="T14" fmla="*/ 1 w 7"/>
                <a:gd name="T15" fmla="*/ 9 h 9"/>
                <a:gd name="T16" fmla="*/ 3 w 7"/>
                <a:gd name="T17" fmla="*/ 6 h 9"/>
                <a:gd name="T18" fmla="*/ 5 w 7"/>
                <a:gd name="T19" fmla="*/ 4 h 9"/>
                <a:gd name="T20" fmla="*/ 5 w 7"/>
                <a:gd name="T21" fmla="*/ 1 h 9"/>
                <a:gd name="T22" fmla="*/ 2 w 7"/>
                <a:gd name="T23" fmla="*/ 3 h 9"/>
                <a:gd name="T24" fmla="*/ 1 w 7"/>
                <a:gd name="T25" fmla="*/ 6 h 9"/>
                <a:gd name="T26" fmla="*/ 1 w 7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9">
                  <a:moveTo>
                    <a:pt x="1" y="9"/>
                  </a:move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9"/>
                    <a:pt x="2" y="8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3"/>
                    <a:pt x="6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ïsļîdê"/>
            <p:cNvSpPr/>
            <p:nvPr userDrawn="1"/>
          </p:nvSpPr>
          <p:spPr bwMode="auto">
            <a:xfrm>
              <a:off x="10623631" y="5722758"/>
              <a:ext cx="54069" cy="48061"/>
            </a:xfrm>
            <a:custGeom>
              <a:avLst/>
              <a:gdLst>
                <a:gd name="T0" fmla="*/ 24 w 24"/>
                <a:gd name="T1" fmla="*/ 1 h 21"/>
                <a:gd name="T2" fmla="*/ 19 w 24"/>
                <a:gd name="T3" fmla="*/ 1 h 21"/>
                <a:gd name="T4" fmla="*/ 8 w 24"/>
                <a:gd name="T5" fmla="*/ 6 h 21"/>
                <a:gd name="T6" fmla="*/ 1 w 24"/>
                <a:gd name="T7" fmla="*/ 16 h 21"/>
                <a:gd name="T8" fmla="*/ 0 w 24"/>
                <a:gd name="T9" fmla="*/ 21 h 21"/>
                <a:gd name="T10" fmla="*/ 0 w 24"/>
                <a:gd name="T11" fmla="*/ 19 h 21"/>
                <a:gd name="T12" fmla="*/ 0 w 24"/>
                <a:gd name="T13" fmla="*/ 15 h 21"/>
                <a:gd name="T14" fmla="*/ 7 w 24"/>
                <a:gd name="T15" fmla="*/ 5 h 21"/>
                <a:gd name="T16" fmla="*/ 19 w 24"/>
                <a:gd name="T17" fmla="*/ 0 h 21"/>
                <a:gd name="T18" fmla="*/ 23 w 24"/>
                <a:gd name="T19" fmla="*/ 0 h 21"/>
                <a:gd name="T20" fmla="*/ 24 w 24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1"/>
                  </a:moveTo>
                  <a:cubicBezTo>
                    <a:pt x="24" y="1"/>
                    <a:pt x="22" y="1"/>
                    <a:pt x="19" y="1"/>
                  </a:cubicBezTo>
                  <a:cubicBezTo>
                    <a:pt x="16" y="1"/>
                    <a:pt x="12" y="3"/>
                    <a:pt x="8" y="6"/>
                  </a:cubicBezTo>
                  <a:cubicBezTo>
                    <a:pt x="4" y="9"/>
                    <a:pt x="2" y="13"/>
                    <a:pt x="1" y="16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7"/>
                    <a:pt x="0" y="15"/>
                  </a:cubicBezTo>
                  <a:cubicBezTo>
                    <a:pt x="1" y="12"/>
                    <a:pt x="4" y="8"/>
                    <a:pt x="7" y="5"/>
                  </a:cubicBezTo>
                  <a:cubicBezTo>
                    <a:pt x="11" y="2"/>
                    <a:pt x="16" y="1"/>
                    <a:pt x="19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ïs1íďê"/>
            <p:cNvSpPr/>
            <p:nvPr userDrawn="1"/>
          </p:nvSpPr>
          <p:spPr bwMode="auto">
            <a:xfrm>
              <a:off x="10554543" y="5755800"/>
              <a:ext cx="48061" cy="1502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ï$1îḍê"/>
            <p:cNvSpPr/>
            <p:nvPr userDrawn="1"/>
          </p:nvSpPr>
          <p:spPr bwMode="auto">
            <a:xfrm>
              <a:off x="10628136" y="5755800"/>
              <a:ext cx="6008" cy="9011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2 h 4"/>
                <a:gd name="T4" fmla="*/ 1 w 3"/>
                <a:gd name="T5" fmla="*/ 4 h 4"/>
                <a:gd name="T6" fmla="*/ 1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íśļïḍé"/>
            <p:cNvSpPr/>
            <p:nvPr userDrawn="1"/>
          </p:nvSpPr>
          <p:spPr bwMode="auto">
            <a:xfrm>
              <a:off x="10638650" y="5740780"/>
              <a:ext cx="7510" cy="7510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1 h 3"/>
                <a:gd name="T4" fmla="*/ 0 w 3"/>
                <a:gd name="T5" fmla="*/ 2 h 3"/>
                <a:gd name="T6" fmla="*/ 1 w 3"/>
                <a:gd name="T7" fmla="*/ 1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ṥļïḍê"/>
            <p:cNvSpPr/>
            <p:nvPr userDrawn="1"/>
          </p:nvSpPr>
          <p:spPr bwMode="auto">
            <a:xfrm>
              <a:off x="10652166" y="5731769"/>
              <a:ext cx="9011" cy="4506"/>
            </a:xfrm>
            <a:custGeom>
              <a:avLst/>
              <a:gdLst>
                <a:gd name="T0" fmla="*/ 4 w 4"/>
                <a:gd name="T1" fmla="*/ 1 h 2"/>
                <a:gd name="T2" fmla="*/ 2 w 4"/>
                <a:gd name="T3" fmla="*/ 1 h 2"/>
                <a:gd name="T4" fmla="*/ 0 w 4"/>
                <a:gd name="T5" fmla="*/ 2 h 2"/>
                <a:gd name="T6" fmla="*/ 2 w 4"/>
                <a:gd name="T7" fmla="*/ 1 h 2"/>
                <a:gd name="T8" fmla="*/ 4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ṡḷïde"/>
            <p:cNvSpPr/>
            <p:nvPr userDrawn="1"/>
          </p:nvSpPr>
          <p:spPr bwMode="auto">
            <a:xfrm>
              <a:off x="10668688" y="5730268"/>
              <a:ext cx="4506" cy="1502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ïSḻíḋê"/>
            <p:cNvSpPr/>
            <p:nvPr userDrawn="1"/>
          </p:nvSpPr>
          <p:spPr bwMode="auto">
            <a:xfrm>
              <a:off x="10785837" y="5634146"/>
              <a:ext cx="271845" cy="168213"/>
            </a:xfrm>
            <a:custGeom>
              <a:avLst/>
              <a:gdLst>
                <a:gd name="T0" fmla="*/ 48 w 119"/>
                <a:gd name="T1" fmla="*/ 37 h 74"/>
                <a:gd name="T2" fmla="*/ 45 w 119"/>
                <a:gd name="T3" fmla="*/ 31 h 74"/>
                <a:gd name="T4" fmla="*/ 108 w 119"/>
                <a:gd name="T5" fmla="*/ 0 h 74"/>
                <a:gd name="T6" fmla="*/ 119 w 119"/>
                <a:gd name="T7" fmla="*/ 24 h 74"/>
                <a:gd name="T8" fmla="*/ 116 w 119"/>
                <a:gd name="T9" fmla="*/ 26 h 74"/>
                <a:gd name="T10" fmla="*/ 14 w 119"/>
                <a:gd name="T11" fmla="*/ 72 h 74"/>
                <a:gd name="T12" fmla="*/ 48 w 119"/>
                <a:gd name="T1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74">
                  <a:moveTo>
                    <a:pt x="48" y="37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98" y="35"/>
                    <a:pt x="28" y="70"/>
                    <a:pt x="14" y="72"/>
                  </a:cubicBezTo>
                  <a:cubicBezTo>
                    <a:pt x="0" y="74"/>
                    <a:pt x="48" y="37"/>
                    <a:pt x="48" y="3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sḷîďé"/>
            <p:cNvSpPr/>
            <p:nvPr userDrawn="1"/>
          </p:nvSpPr>
          <p:spPr bwMode="auto">
            <a:xfrm>
              <a:off x="10812871" y="5683708"/>
              <a:ext cx="246312" cy="112643"/>
            </a:xfrm>
            <a:custGeom>
              <a:avLst/>
              <a:gdLst>
                <a:gd name="T0" fmla="*/ 108 w 108"/>
                <a:gd name="T1" fmla="*/ 0 h 49"/>
                <a:gd name="T2" fmla="*/ 107 w 108"/>
                <a:gd name="T3" fmla="*/ 1 h 49"/>
                <a:gd name="T4" fmla="*/ 104 w 108"/>
                <a:gd name="T5" fmla="*/ 2 h 49"/>
                <a:gd name="T6" fmla="*/ 92 w 108"/>
                <a:gd name="T7" fmla="*/ 8 h 49"/>
                <a:gd name="T8" fmla="*/ 54 w 108"/>
                <a:gd name="T9" fmla="*/ 26 h 49"/>
                <a:gd name="T10" fmla="*/ 16 w 108"/>
                <a:gd name="T11" fmla="*/ 43 h 49"/>
                <a:gd name="T12" fmla="*/ 4 w 108"/>
                <a:gd name="T13" fmla="*/ 48 h 49"/>
                <a:gd name="T14" fmla="*/ 1 w 108"/>
                <a:gd name="T15" fmla="*/ 49 h 49"/>
                <a:gd name="T16" fmla="*/ 0 w 108"/>
                <a:gd name="T17" fmla="*/ 49 h 49"/>
                <a:gd name="T18" fmla="*/ 1 w 108"/>
                <a:gd name="T19" fmla="*/ 49 h 49"/>
                <a:gd name="T20" fmla="*/ 4 w 108"/>
                <a:gd name="T21" fmla="*/ 47 h 49"/>
                <a:gd name="T22" fmla="*/ 16 w 108"/>
                <a:gd name="T23" fmla="*/ 42 h 49"/>
                <a:gd name="T24" fmla="*/ 54 w 108"/>
                <a:gd name="T25" fmla="*/ 25 h 49"/>
                <a:gd name="T26" fmla="*/ 92 w 108"/>
                <a:gd name="T27" fmla="*/ 8 h 49"/>
                <a:gd name="T28" fmla="*/ 103 w 108"/>
                <a:gd name="T29" fmla="*/ 2 h 49"/>
                <a:gd name="T30" fmla="*/ 107 w 108"/>
                <a:gd name="T31" fmla="*/ 1 h 49"/>
                <a:gd name="T32" fmla="*/ 108 w 108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49">
                  <a:moveTo>
                    <a:pt x="108" y="0"/>
                  </a:moveTo>
                  <a:cubicBezTo>
                    <a:pt x="108" y="0"/>
                    <a:pt x="107" y="0"/>
                    <a:pt x="107" y="1"/>
                  </a:cubicBezTo>
                  <a:cubicBezTo>
                    <a:pt x="106" y="1"/>
                    <a:pt x="105" y="2"/>
                    <a:pt x="104" y="2"/>
                  </a:cubicBezTo>
                  <a:cubicBezTo>
                    <a:pt x="100" y="4"/>
                    <a:pt x="97" y="6"/>
                    <a:pt x="92" y="8"/>
                  </a:cubicBezTo>
                  <a:cubicBezTo>
                    <a:pt x="83" y="13"/>
                    <a:pt x="69" y="19"/>
                    <a:pt x="54" y="26"/>
                  </a:cubicBezTo>
                  <a:cubicBezTo>
                    <a:pt x="39" y="33"/>
                    <a:pt x="26" y="39"/>
                    <a:pt x="16" y="43"/>
                  </a:cubicBezTo>
                  <a:cubicBezTo>
                    <a:pt x="11" y="45"/>
                    <a:pt x="7" y="46"/>
                    <a:pt x="4" y="48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3" y="48"/>
                    <a:pt x="4" y="47"/>
                  </a:cubicBezTo>
                  <a:cubicBezTo>
                    <a:pt x="7" y="46"/>
                    <a:pt x="11" y="44"/>
                    <a:pt x="16" y="42"/>
                  </a:cubicBezTo>
                  <a:cubicBezTo>
                    <a:pt x="25" y="38"/>
                    <a:pt x="39" y="32"/>
                    <a:pt x="54" y="25"/>
                  </a:cubicBezTo>
                  <a:cubicBezTo>
                    <a:pt x="69" y="18"/>
                    <a:pt x="82" y="12"/>
                    <a:pt x="92" y="8"/>
                  </a:cubicBezTo>
                  <a:cubicBezTo>
                    <a:pt x="96" y="5"/>
                    <a:pt x="100" y="4"/>
                    <a:pt x="103" y="2"/>
                  </a:cubicBezTo>
                  <a:cubicBezTo>
                    <a:pt x="105" y="1"/>
                    <a:pt x="106" y="1"/>
                    <a:pt x="107" y="1"/>
                  </a:cubicBezTo>
                  <a:cubicBezTo>
                    <a:pt x="107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ş1iḓè"/>
            <p:cNvSpPr/>
            <p:nvPr userDrawn="1"/>
          </p:nvSpPr>
          <p:spPr bwMode="auto">
            <a:xfrm>
              <a:off x="10839905" y="5760306"/>
              <a:ext cx="25533" cy="18023"/>
            </a:xfrm>
            <a:custGeom>
              <a:avLst/>
              <a:gdLst>
                <a:gd name="T0" fmla="*/ 11 w 11"/>
                <a:gd name="T1" fmla="*/ 8 h 8"/>
                <a:gd name="T2" fmla="*/ 6 w 11"/>
                <a:gd name="T3" fmla="*/ 3 h 8"/>
                <a:gd name="T4" fmla="*/ 0 w 11"/>
                <a:gd name="T5" fmla="*/ 1 h 8"/>
                <a:gd name="T6" fmla="*/ 6 w 11"/>
                <a:gd name="T7" fmla="*/ 2 h 8"/>
                <a:gd name="T8" fmla="*/ 1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9" y="5"/>
                    <a:pt x="6" y="3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6" y="2"/>
                  </a:cubicBezTo>
                  <a:cubicBezTo>
                    <a:pt x="10" y="5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Sļïdé"/>
            <p:cNvSpPr/>
            <p:nvPr userDrawn="1"/>
          </p:nvSpPr>
          <p:spPr bwMode="auto">
            <a:xfrm>
              <a:off x="10883460" y="5727264"/>
              <a:ext cx="13518" cy="9011"/>
            </a:xfrm>
            <a:custGeom>
              <a:avLst/>
              <a:gdLst>
                <a:gd name="T0" fmla="*/ 6 w 6"/>
                <a:gd name="T1" fmla="*/ 4 h 4"/>
                <a:gd name="T2" fmla="*/ 3 w 6"/>
                <a:gd name="T3" fmla="*/ 2 h 4"/>
                <a:gd name="T4" fmla="*/ 0 w 6"/>
                <a:gd name="T5" fmla="*/ 0 h 4"/>
                <a:gd name="T6" fmla="*/ 3 w 6"/>
                <a:gd name="T7" fmla="*/ 1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5" y="3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2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ļidé"/>
            <p:cNvSpPr/>
            <p:nvPr userDrawn="1"/>
          </p:nvSpPr>
          <p:spPr bwMode="auto">
            <a:xfrm>
              <a:off x="10892471" y="5721256"/>
              <a:ext cx="13518" cy="4506"/>
            </a:xfrm>
            <a:custGeom>
              <a:avLst/>
              <a:gdLst>
                <a:gd name="T0" fmla="*/ 6 w 6"/>
                <a:gd name="T1" fmla="*/ 2 h 2"/>
                <a:gd name="T2" fmla="*/ 3 w 6"/>
                <a:gd name="T3" fmla="*/ 1 h 2"/>
                <a:gd name="T4" fmla="*/ 0 w 6"/>
                <a:gd name="T5" fmla="*/ 0 h 2"/>
                <a:gd name="T6" fmla="*/ 3 w 6"/>
                <a:gd name="T7" fmla="*/ 0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6" y="2"/>
                    <a:pt x="5" y="2"/>
                    <a:pt x="3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5" y="1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iš1ïḓè"/>
            <p:cNvSpPr/>
            <p:nvPr userDrawn="1"/>
          </p:nvSpPr>
          <p:spPr bwMode="auto">
            <a:xfrm>
              <a:off x="10892471" y="5707739"/>
              <a:ext cx="16521" cy="6008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2 h 3"/>
                <a:gd name="T4" fmla="*/ 0 w 7"/>
                <a:gd name="T5" fmla="*/ 3 h 3"/>
                <a:gd name="T6" fmla="*/ 3 w 7"/>
                <a:gd name="T7" fmla="*/ 1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i$1ïḋè"/>
            <p:cNvSpPr/>
            <p:nvPr userDrawn="1"/>
          </p:nvSpPr>
          <p:spPr bwMode="auto">
            <a:xfrm>
              <a:off x="10887966" y="5695723"/>
              <a:ext cx="18023" cy="12015"/>
            </a:xfrm>
            <a:custGeom>
              <a:avLst/>
              <a:gdLst>
                <a:gd name="T0" fmla="*/ 8 w 8"/>
                <a:gd name="T1" fmla="*/ 0 h 5"/>
                <a:gd name="T2" fmla="*/ 5 w 8"/>
                <a:gd name="T3" fmla="*/ 3 h 5"/>
                <a:gd name="T4" fmla="*/ 0 w 8"/>
                <a:gd name="T5" fmla="*/ 4 h 5"/>
                <a:gd name="T6" fmla="*/ 4 w 8"/>
                <a:gd name="T7" fmla="*/ 2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8" y="1"/>
                    <a:pt x="7" y="2"/>
                    <a:pt x="5" y="3"/>
                  </a:cubicBezTo>
                  <a:cubicBezTo>
                    <a:pt x="2" y="4"/>
                    <a:pt x="1" y="5"/>
                    <a:pt x="0" y="4"/>
                  </a:cubicBezTo>
                  <a:cubicBezTo>
                    <a:pt x="0" y="4"/>
                    <a:pt x="2" y="3"/>
                    <a:pt x="4" y="2"/>
                  </a:cubicBezTo>
                  <a:cubicBezTo>
                    <a:pt x="6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ïşḷïďé"/>
            <p:cNvSpPr/>
            <p:nvPr userDrawn="1"/>
          </p:nvSpPr>
          <p:spPr bwMode="auto">
            <a:xfrm>
              <a:off x="10856426" y="5718252"/>
              <a:ext cx="30038" cy="13518"/>
            </a:xfrm>
            <a:custGeom>
              <a:avLst/>
              <a:gdLst>
                <a:gd name="T0" fmla="*/ 13 w 13"/>
                <a:gd name="T1" fmla="*/ 3 h 6"/>
                <a:gd name="T2" fmla="*/ 9 w 13"/>
                <a:gd name="T3" fmla="*/ 5 h 6"/>
                <a:gd name="T4" fmla="*/ 5 w 13"/>
                <a:gd name="T5" fmla="*/ 6 h 6"/>
                <a:gd name="T6" fmla="*/ 2 w 13"/>
                <a:gd name="T7" fmla="*/ 6 h 6"/>
                <a:gd name="T8" fmla="*/ 0 w 13"/>
                <a:gd name="T9" fmla="*/ 5 h 6"/>
                <a:gd name="T10" fmla="*/ 0 w 13"/>
                <a:gd name="T11" fmla="*/ 3 h 6"/>
                <a:gd name="T12" fmla="*/ 10 w 13"/>
                <a:gd name="T13" fmla="*/ 1 h 6"/>
                <a:gd name="T14" fmla="*/ 13 w 13"/>
                <a:gd name="T15" fmla="*/ 3 h 6"/>
                <a:gd name="T16" fmla="*/ 13 w 13"/>
                <a:gd name="T17" fmla="*/ 4 h 6"/>
                <a:gd name="T18" fmla="*/ 10 w 13"/>
                <a:gd name="T19" fmla="*/ 2 h 6"/>
                <a:gd name="T20" fmla="*/ 5 w 13"/>
                <a:gd name="T21" fmla="*/ 1 h 6"/>
                <a:gd name="T22" fmla="*/ 1 w 13"/>
                <a:gd name="T23" fmla="*/ 4 h 6"/>
                <a:gd name="T24" fmla="*/ 2 w 13"/>
                <a:gd name="T25" fmla="*/ 5 h 6"/>
                <a:gd name="T26" fmla="*/ 4 w 13"/>
                <a:gd name="T27" fmla="*/ 5 h 6"/>
                <a:gd name="T28" fmla="*/ 9 w 13"/>
                <a:gd name="T29" fmla="*/ 4 h 6"/>
                <a:gd name="T30" fmla="*/ 13 w 13"/>
                <a:gd name="T3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6">
                  <a:moveTo>
                    <a:pt x="13" y="3"/>
                  </a:moveTo>
                  <a:cubicBezTo>
                    <a:pt x="13" y="3"/>
                    <a:pt x="12" y="4"/>
                    <a:pt x="9" y="5"/>
                  </a:cubicBezTo>
                  <a:cubicBezTo>
                    <a:pt x="8" y="5"/>
                    <a:pt x="6" y="6"/>
                    <a:pt x="5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3" y="0"/>
                    <a:pt x="8" y="0"/>
                    <a:pt x="10" y="1"/>
                  </a:cubicBezTo>
                  <a:cubicBezTo>
                    <a:pt x="11" y="2"/>
                    <a:pt x="12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2" y="3"/>
                    <a:pt x="10" y="2"/>
                  </a:cubicBezTo>
                  <a:cubicBezTo>
                    <a:pt x="9" y="1"/>
                    <a:pt x="7" y="1"/>
                    <a:pt x="5" y="1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6" y="5"/>
                    <a:pt x="8" y="5"/>
                    <a:pt x="9" y="4"/>
                  </a:cubicBezTo>
                  <a:cubicBezTo>
                    <a:pt x="12" y="4"/>
                    <a:pt x="13" y="3"/>
                    <a:pt x="13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îśļíde"/>
            <p:cNvSpPr/>
            <p:nvPr userDrawn="1"/>
          </p:nvSpPr>
          <p:spPr bwMode="auto">
            <a:xfrm>
              <a:off x="10878955" y="5704735"/>
              <a:ext cx="16521" cy="22529"/>
            </a:xfrm>
            <a:custGeom>
              <a:avLst/>
              <a:gdLst>
                <a:gd name="T0" fmla="*/ 2 w 7"/>
                <a:gd name="T1" fmla="*/ 10 h 10"/>
                <a:gd name="T2" fmla="*/ 1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6 w 7"/>
                <a:gd name="T9" fmla="*/ 2 h 10"/>
                <a:gd name="T10" fmla="*/ 5 w 7"/>
                <a:gd name="T11" fmla="*/ 3 h 10"/>
                <a:gd name="T12" fmla="*/ 4 w 7"/>
                <a:gd name="T13" fmla="*/ 7 h 10"/>
                <a:gd name="T14" fmla="*/ 3 w 7"/>
                <a:gd name="T15" fmla="*/ 10 h 10"/>
                <a:gd name="T16" fmla="*/ 4 w 7"/>
                <a:gd name="T17" fmla="*/ 7 h 10"/>
                <a:gd name="T18" fmla="*/ 4 w 7"/>
                <a:gd name="T19" fmla="*/ 3 h 10"/>
                <a:gd name="T20" fmla="*/ 3 w 7"/>
                <a:gd name="T21" fmla="*/ 1 h 10"/>
                <a:gd name="T22" fmla="*/ 1 w 7"/>
                <a:gd name="T23" fmla="*/ 4 h 10"/>
                <a:gd name="T24" fmla="*/ 1 w 7"/>
                <a:gd name="T25" fmla="*/ 7 h 10"/>
                <a:gd name="T26" fmla="*/ 2 w 7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2"/>
                    <a:pt x="1" y="1"/>
                    <a:pt x="3" y="0"/>
                  </a:cubicBezTo>
                  <a:cubicBezTo>
                    <a:pt x="4" y="0"/>
                    <a:pt x="6" y="2"/>
                    <a:pt x="6" y="2"/>
                  </a:cubicBezTo>
                  <a:cubicBezTo>
                    <a:pt x="7" y="3"/>
                    <a:pt x="5" y="3"/>
                    <a:pt x="5" y="3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3"/>
                    <a:pt x="1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2" y="9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îš1ídè"/>
            <p:cNvSpPr/>
            <p:nvPr userDrawn="1"/>
          </p:nvSpPr>
          <p:spPr bwMode="auto">
            <a:xfrm>
              <a:off x="11000608" y="5646161"/>
              <a:ext cx="36046" cy="66084"/>
            </a:xfrm>
            <a:custGeom>
              <a:avLst/>
              <a:gdLst>
                <a:gd name="T0" fmla="*/ 16 w 16"/>
                <a:gd name="T1" fmla="*/ 0 h 29"/>
                <a:gd name="T2" fmla="*/ 12 w 16"/>
                <a:gd name="T3" fmla="*/ 3 h 29"/>
                <a:gd name="T4" fmla="*/ 3 w 16"/>
                <a:gd name="T5" fmla="*/ 11 h 29"/>
                <a:gd name="T6" fmla="*/ 1 w 16"/>
                <a:gd name="T7" fmla="*/ 23 h 29"/>
                <a:gd name="T8" fmla="*/ 2 w 16"/>
                <a:gd name="T9" fmla="*/ 28 h 29"/>
                <a:gd name="T10" fmla="*/ 1 w 16"/>
                <a:gd name="T11" fmla="*/ 27 h 29"/>
                <a:gd name="T12" fmla="*/ 1 w 16"/>
                <a:gd name="T13" fmla="*/ 23 h 29"/>
                <a:gd name="T14" fmla="*/ 3 w 16"/>
                <a:gd name="T15" fmla="*/ 11 h 29"/>
                <a:gd name="T16" fmla="*/ 11 w 16"/>
                <a:gd name="T17" fmla="*/ 2 h 29"/>
                <a:gd name="T18" fmla="*/ 15 w 16"/>
                <a:gd name="T19" fmla="*/ 1 h 29"/>
                <a:gd name="T20" fmla="*/ 16 w 16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9">
                  <a:moveTo>
                    <a:pt x="16" y="0"/>
                  </a:moveTo>
                  <a:cubicBezTo>
                    <a:pt x="16" y="0"/>
                    <a:pt x="15" y="1"/>
                    <a:pt x="12" y="3"/>
                  </a:cubicBezTo>
                  <a:cubicBezTo>
                    <a:pt x="9" y="4"/>
                    <a:pt x="6" y="7"/>
                    <a:pt x="3" y="11"/>
                  </a:cubicBezTo>
                  <a:cubicBezTo>
                    <a:pt x="1" y="16"/>
                    <a:pt x="1" y="20"/>
                    <a:pt x="1" y="23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9"/>
                    <a:pt x="2" y="28"/>
                    <a:pt x="1" y="27"/>
                  </a:cubicBezTo>
                  <a:cubicBezTo>
                    <a:pt x="1" y="26"/>
                    <a:pt x="1" y="25"/>
                    <a:pt x="1" y="23"/>
                  </a:cubicBezTo>
                  <a:cubicBezTo>
                    <a:pt x="0" y="20"/>
                    <a:pt x="0" y="16"/>
                    <a:pt x="3" y="11"/>
                  </a:cubicBezTo>
                  <a:cubicBezTo>
                    <a:pt x="5" y="7"/>
                    <a:pt x="9" y="4"/>
                    <a:pt x="11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iṩ1iḍê"/>
            <p:cNvSpPr/>
            <p:nvPr userDrawn="1"/>
          </p:nvSpPr>
          <p:spPr bwMode="auto">
            <a:xfrm>
              <a:off x="10939031" y="5704735"/>
              <a:ext cx="40552" cy="21027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5 h 9"/>
                <a:gd name="T4" fmla="*/ 0 w 18"/>
                <a:gd name="T5" fmla="*/ 9 h 9"/>
                <a:gd name="T6" fmla="*/ 9 w 18"/>
                <a:gd name="T7" fmla="*/ 5 h 9"/>
                <a:gd name="T8" fmla="*/ 18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1"/>
                    <a:pt x="15" y="3"/>
                    <a:pt x="9" y="5"/>
                  </a:cubicBezTo>
                  <a:cubicBezTo>
                    <a:pt x="4" y="8"/>
                    <a:pt x="0" y="9"/>
                    <a:pt x="0" y="9"/>
                  </a:cubicBezTo>
                  <a:cubicBezTo>
                    <a:pt x="0" y="9"/>
                    <a:pt x="4" y="7"/>
                    <a:pt x="9" y="5"/>
                  </a:cubicBezTo>
                  <a:cubicBezTo>
                    <a:pt x="14" y="2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îś1ïdé"/>
            <p:cNvSpPr/>
            <p:nvPr userDrawn="1"/>
          </p:nvSpPr>
          <p:spPr bwMode="auto">
            <a:xfrm>
              <a:off x="11006616" y="5694222"/>
              <a:ext cx="3004" cy="9011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Sḷíde"/>
            <p:cNvSpPr/>
            <p:nvPr userDrawn="1"/>
          </p:nvSpPr>
          <p:spPr bwMode="auto">
            <a:xfrm>
              <a:off x="11009620" y="5674697"/>
              <a:ext cx="4506" cy="7510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1 w 2"/>
                <a:gd name="T7" fmla="*/ 1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ïsḻiḍê"/>
            <p:cNvSpPr/>
            <p:nvPr userDrawn="1"/>
          </p:nvSpPr>
          <p:spPr bwMode="auto">
            <a:xfrm>
              <a:off x="11018631" y="5661180"/>
              <a:ext cx="6008" cy="7510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1 h 3"/>
                <a:gd name="T4" fmla="*/ 0 w 3"/>
                <a:gd name="T5" fmla="*/ 3 h 3"/>
                <a:gd name="T6" fmla="*/ 1 w 3"/>
                <a:gd name="T7" fmla="*/ 1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šḷiḋê"/>
            <p:cNvSpPr/>
            <p:nvPr userDrawn="1"/>
          </p:nvSpPr>
          <p:spPr bwMode="auto">
            <a:xfrm>
              <a:off x="11032149" y="5652169"/>
              <a:ext cx="4506" cy="4506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ṣ1îḑê"/>
            <p:cNvSpPr/>
            <p:nvPr userDrawn="1"/>
          </p:nvSpPr>
          <p:spPr bwMode="auto">
            <a:xfrm>
              <a:off x="10236139" y="3140986"/>
              <a:ext cx="735933" cy="690876"/>
            </a:xfrm>
            <a:custGeom>
              <a:avLst/>
              <a:gdLst>
                <a:gd name="T0" fmla="*/ 271 w 322"/>
                <a:gd name="T1" fmla="*/ 286 h 303"/>
                <a:gd name="T2" fmla="*/ 259 w 322"/>
                <a:gd name="T3" fmla="*/ 144 h 303"/>
                <a:gd name="T4" fmla="*/ 319 w 322"/>
                <a:gd name="T5" fmla="*/ 145 h 303"/>
                <a:gd name="T6" fmla="*/ 313 w 322"/>
                <a:gd name="T7" fmla="*/ 77 h 303"/>
                <a:gd name="T8" fmla="*/ 268 w 322"/>
                <a:gd name="T9" fmla="*/ 21 h 303"/>
                <a:gd name="T10" fmla="*/ 268 w 322"/>
                <a:gd name="T11" fmla="*/ 21 h 303"/>
                <a:gd name="T12" fmla="*/ 266 w 322"/>
                <a:gd name="T13" fmla="*/ 21 h 303"/>
                <a:gd name="T14" fmla="*/ 211 w 322"/>
                <a:gd name="T15" fmla="*/ 6 h 303"/>
                <a:gd name="T16" fmla="*/ 137 w 322"/>
                <a:gd name="T17" fmla="*/ 7 h 303"/>
                <a:gd name="T18" fmla="*/ 49 w 322"/>
                <a:gd name="T19" fmla="*/ 40 h 303"/>
                <a:gd name="T20" fmla="*/ 0 w 322"/>
                <a:gd name="T21" fmla="*/ 162 h 303"/>
                <a:gd name="T22" fmla="*/ 89 w 322"/>
                <a:gd name="T23" fmla="*/ 204 h 303"/>
                <a:gd name="T24" fmla="*/ 80 w 322"/>
                <a:gd name="T25" fmla="*/ 145 h 303"/>
                <a:gd name="T26" fmla="*/ 88 w 322"/>
                <a:gd name="T27" fmla="*/ 202 h 303"/>
                <a:gd name="T28" fmla="*/ 99 w 322"/>
                <a:gd name="T29" fmla="*/ 232 h 303"/>
                <a:gd name="T30" fmla="*/ 98 w 322"/>
                <a:gd name="T31" fmla="*/ 303 h 303"/>
                <a:gd name="T32" fmla="*/ 271 w 322"/>
                <a:gd name="T33" fmla="*/ 28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2" h="303">
                  <a:moveTo>
                    <a:pt x="271" y="286"/>
                  </a:moveTo>
                  <a:cubicBezTo>
                    <a:pt x="259" y="144"/>
                    <a:pt x="259" y="144"/>
                    <a:pt x="259" y="144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22" y="124"/>
                    <a:pt x="313" y="77"/>
                  </a:cubicBezTo>
                  <a:cubicBezTo>
                    <a:pt x="308" y="49"/>
                    <a:pt x="289" y="32"/>
                    <a:pt x="268" y="21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39" y="8"/>
                    <a:pt x="211" y="6"/>
                    <a:pt x="211" y="6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7" y="7"/>
                    <a:pt x="81" y="0"/>
                    <a:pt x="49" y="40"/>
                  </a:cubicBezTo>
                  <a:cubicBezTo>
                    <a:pt x="37" y="56"/>
                    <a:pt x="0" y="162"/>
                    <a:pt x="0" y="162"/>
                  </a:cubicBezTo>
                  <a:cubicBezTo>
                    <a:pt x="89" y="204"/>
                    <a:pt x="89" y="204"/>
                    <a:pt x="89" y="204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5"/>
                    <a:pt x="82" y="188"/>
                    <a:pt x="88" y="202"/>
                  </a:cubicBezTo>
                  <a:cubicBezTo>
                    <a:pt x="91" y="209"/>
                    <a:pt x="99" y="232"/>
                    <a:pt x="99" y="232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271" y="286"/>
                    <a:pt x="271" y="286"/>
                    <a:pt x="271" y="28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íṧļîḍé"/>
            <p:cNvSpPr/>
            <p:nvPr userDrawn="1"/>
          </p:nvSpPr>
          <p:spPr bwMode="auto">
            <a:xfrm>
              <a:off x="10737776" y="3348249"/>
              <a:ext cx="234297" cy="177225"/>
            </a:xfrm>
            <a:custGeom>
              <a:avLst/>
              <a:gdLst>
                <a:gd name="T0" fmla="*/ 16 w 156"/>
                <a:gd name="T1" fmla="*/ 49 h 118"/>
                <a:gd name="T2" fmla="*/ 0 w 156"/>
                <a:gd name="T3" fmla="*/ 118 h 118"/>
                <a:gd name="T4" fmla="*/ 156 w 156"/>
                <a:gd name="T5" fmla="*/ 118 h 118"/>
                <a:gd name="T6" fmla="*/ 147 w 156"/>
                <a:gd name="T7" fmla="*/ 0 h 118"/>
                <a:gd name="T8" fmla="*/ 16 w 156"/>
                <a:gd name="T9" fmla="*/ 4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8">
                  <a:moveTo>
                    <a:pt x="16" y="49"/>
                  </a:moveTo>
                  <a:lnTo>
                    <a:pt x="0" y="118"/>
                  </a:lnTo>
                  <a:lnTo>
                    <a:pt x="156" y="118"/>
                  </a:lnTo>
                  <a:lnTo>
                    <a:pt x="147" y="0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šlïďe"/>
            <p:cNvSpPr/>
            <p:nvPr userDrawn="1"/>
          </p:nvSpPr>
          <p:spPr bwMode="auto">
            <a:xfrm>
              <a:off x="10737776" y="3348249"/>
              <a:ext cx="234297" cy="177225"/>
            </a:xfrm>
            <a:custGeom>
              <a:avLst/>
              <a:gdLst>
                <a:gd name="T0" fmla="*/ 16 w 156"/>
                <a:gd name="T1" fmla="*/ 49 h 118"/>
                <a:gd name="T2" fmla="*/ 0 w 156"/>
                <a:gd name="T3" fmla="*/ 118 h 118"/>
                <a:gd name="T4" fmla="*/ 156 w 156"/>
                <a:gd name="T5" fmla="*/ 118 h 118"/>
                <a:gd name="T6" fmla="*/ 147 w 156"/>
                <a:gd name="T7" fmla="*/ 0 h 118"/>
                <a:gd name="T8" fmla="*/ 16 w 156"/>
                <a:gd name="T9" fmla="*/ 4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8">
                  <a:moveTo>
                    <a:pt x="16" y="49"/>
                  </a:moveTo>
                  <a:lnTo>
                    <a:pt x="0" y="118"/>
                  </a:lnTo>
                  <a:lnTo>
                    <a:pt x="156" y="118"/>
                  </a:lnTo>
                  <a:lnTo>
                    <a:pt x="147" y="0"/>
                  </a:lnTo>
                  <a:lnTo>
                    <a:pt x="16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íśḻïḑe"/>
            <p:cNvSpPr/>
            <p:nvPr userDrawn="1"/>
          </p:nvSpPr>
          <p:spPr bwMode="auto">
            <a:xfrm>
              <a:off x="10760304" y="3520967"/>
              <a:ext cx="211769" cy="10514"/>
            </a:xfrm>
            <a:custGeom>
              <a:avLst/>
              <a:gdLst>
                <a:gd name="T0" fmla="*/ 93 w 93"/>
                <a:gd name="T1" fmla="*/ 2 h 4"/>
                <a:gd name="T2" fmla="*/ 80 w 93"/>
                <a:gd name="T3" fmla="*/ 1 h 4"/>
                <a:gd name="T4" fmla="*/ 47 w 93"/>
                <a:gd name="T5" fmla="*/ 0 h 4"/>
                <a:gd name="T6" fmla="*/ 14 w 93"/>
                <a:gd name="T7" fmla="*/ 2 h 4"/>
                <a:gd name="T8" fmla="*/ 0 w 93"/>
                <a:gd name="T9" fmla="*/ 3 h 4"/>
                <a:gd name="T10" fmla="*/ 14 w 93"/>
                <a:gd name="T11" fmla="*/ 3 h 4"/>
                <a:gd name="T12" fmla="*/ 47 w 93"/>
                <a:gd name="T13" fmla="*/ 3 h 4"/>
                <a:gd name="T14" fmla="*/ 80 w 93"/>
                <a:gd name="T15" fmla="*/ 3 h 4"/>
                <a:gd name="T16" fmla="*/ 93 w 9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4">
                  <a:moveTo>
                    <a:pt x="93" y="2"/>
                  </a:moveTo>
                  <a:cubicBezTo>
                    <a:pt x="93" y="2"/>
                    <a:pt x="88" y="2"/>
                    <a:pt x="80" y="1"/>
                  </a:cubicBezTo>
                  <a:cubicBezTo>
                    <a:pt x="71" y="1"/>
                    <a:pt x="60" y="0"/>
                    <a:pt x="47" y="0"/>
                  </a:cubicBezTo>
                  <a:cubicBezTo>
                    <a:pt x="34" y="0"/>
                    <a:pt x="22" y="1"/>
                    <a:pt x="14" y="2"/>
                  </a:cubicBezTo>
                  <a:cubicBezTo>
                    <a:pt x="5" y="2"/>
                    <a:pt x="0" y="3"/>
                    <a:pt x="0" y="3"/>
                  </a:cubicBezTo>
                  <a:cubicBezTo>
                    <a:pt x="0" y="4"/>
                    <a:pt x="5" y="3"/>
                    <a:pt x="14" y="3"/>
                  </a:cubicBezTo>
                  <a:cubicBezTo>
                    <a:pt x="22" y="3"/>
                    <a:pt x="34" y="3"/>
                    <a:pt x="47" y="3"/>
                  </a:cubicBezTo>
                  <a:cubicBezTo>
                    <a:pt x="60" y="2"/>
                    <a:pt x="71" y="3"/>
                    <a:pt x="80" y="3"/>
                  </a:cubicBezTo>
                  <a:cubicBezTo>
                    <a:pt x="88" y="3"/>
                    <a:pt x="93" y="3"/>
                    <a:pt x="93" y="2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Sḻiḋé"/>
            <p:cNvSpPr/>
            <p:nvPr userDrawn="1"/>
          </p:nvSpPr>
          <p:spPr bwMode="auto">
            <a:xfrm>
              <a:off x="10751292" y="3348249"/>
              <a:ext cx="9011" cy="184735"/>
            </a:xfrm>
            <a:custGeom>
              <a:avLst/>
              <a:gdLst>
                <a:gd name="T0" fmla="*/ 1 w 4"/>
                <a:gd name="T1" fmla="*/ 0 h 81"/>
                <a:gd name="T2" fmla="*/ 0 w 4"/>
                <a:gd name="T3" fmla="*/ 12 h 81"/>
                <a:gd name="T4" fmla="*/ 1 w 4"/>
                <a:gd name="T5" fmla="*/ 40 h 81"/>
                <a:gd name="T6" fmla="*/ 3 w 4"/>
                <a:gd name="T7" fmla="*/ 69 h 81"/>
                <a:gd name="T8" fmla="*/ 4 w 4"/>
                <a:gd name="T9" fmla="*/ 81 h 81"/>
                <a:gd name="T10" fmla="*/ 4 w 4"/>
                <a:gd name="T11" fmla="*/ 69 h 81"/>
                <a:gd name="T12" fmla="*/ 3 w 4"/>
                <a:gd name="T13" fmla="*/ 40 h 81"/>
                <a:gd name="T14" fmla="*/ 2 w 4"/>
                <a:gd name="T15" fmla="*/ 12 h 81"/>
                <a:gd name="T16" fmla="*/ 1 w 4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1">
                  <a:moveTo>
                    <a:pt x="1" y="0"/>
                  </a:moveTo>
                  <a:cubicBezTo>
                    <a:pt x="0" y="0"/>
                    <a:pt x="0" y="4"/>
                    <a:pt x="0" y="12"/>
                  </a:cubicBezTo>
                  <a:cubicBezTo>
                    <a:pt x="0" y="19"/>
                    <a:pt x="1" y="29"/>
                    <a:pt x="1" y="40"/>
                  </a:cubicBezTo>
                  <a:cubicBezTo>
                    <a:pt x="2" y="51"/>
                    <a:pt x="2" y="62"/>
                    <a:pt x="3" y="69"/>
                  </a:cubicBezTo>
                  <a:cubicBezTo>
                    <a:pt x="3" y="76"/>
                    <a:pt x="3" y="81"/>
                    <a:pt x="4" y="81"/>
                  </a:cubicBezTo>
                  <a:cubicBezTo>
                    <a:pt x="4" y="81"/>
                    <a:pt x="4" y="76"/>
                    <a:pt x="4" y="69"/>
                  </a:cubicBezTo>
                  <a:cubicBezTo>
                    <a:pt x="4" y="61"/>
                    <a:pt x="4" y="51"/>
                    <a:pt x="3" y="40"/>
                  </a:cubicBezTo>
                  <a:cubicBezTo>
                    <a:pt x="3" y="29"/>
                    <a:pt x="2" y="19"/>
                    <a:pt x="2" y="12"/>
                  </a:cubicBezTo>
                  <a:cubicBezTo>
                    <a:pt x="1" y="4"/>
                    <a:pt x="1" y="0"/>
                    <a:pt x="1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ṡ1iḑè"/>
            <p:cNvSpPr/>
            <p:nvPr userDrawn="1"/>
          </p:nvSpPr>
          <p:spPr bwMode="auto">
            <a:xfrm>
              <a:off x="10694220" y="3800321"/>
              <a:ext cx="109640" cy="18023"/>
            </a:xfrm>
            <a:custGeom>
              <a:avLst/>
              <a:gdLst>
                <a:gd name="T0" fmla="*/ 48 w 48"/>
                <a:gd name="T1" fmla="*/ 0 h 8"/>
                <a:gd name="T2" fmla="*/ 0 w 48"/>
                <a:gd name="T3" fmla="*/ 4 h 8"/>
                <a:gd name="T4" fmla="*/ 17 w 48"/>
                <a:gd name="T5" fmla="*/ 8 h 8"/>
                <a:gd name="T6" fmla="*/ 19 w 48"/>
                <a:gd name="T7" fmla="*/ 8 h 8"/>
                <a:gd name="T8" fmla="*/ 48 w 4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11" y="8"/>
                    <a:pt x="17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8"/>
                    <a:pt x="36" y="8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ŝľïďe"/>
            <p:cNvSpPr/>
            <p:nvPr userDrawn="1"/>
          </p:nvSpPr>
          <p:spPr bwMode="auto">
            <a:xfrm>
              <a:off x="10538022" y="3439864"/>
              <a:ext cx="288366" cy="369468"/>
            </a:xfrm>
            <a:custGeom>
              <a:avLst/>
              <a:gdLst>
                <a:gd name="T0" fmla="*/ 0 w 126"/>
                <a:gd name="T1" fmla="*/ 0 h 162"/>
                <a:gd name="T2" fmla="*/ 68 w 126"/>
                <a:gd name="T3" fmla="*/ 162 h 162"/>
                <a:gd name="T4" fmla="*/ 116 w 126"/>
                <a:gd name="T5" fmla="*/ 158 h 162"/>
                <a:gd name="T6" fmla="*/ 126 w 126"/>
                <a:gd name="T7" fmla="*/ 146 h 162"/>
                <a:gd name="T8" fmla="*/ 126 w 126"/>
                <a:gd name="T9" fmla="*/ 139 h 162"/>
                <a:gd name="T10" fmla="*/ 0 w 126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62">
                  <a:moveTo>
                    <a:pt x="0" y="0"/>
                  </a:moveTo>
                  <a:cubicBezTo>
                    <a:pt x="0" y="0"/>
                    <a:pt x="18" y="137"/>
                    <a:pt x="68" y="162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20" y="155"/>
                    <a:pt x="123" y="151"/>
                    <a:pt x="126" y="146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2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sļíḓé"/>
            <p:cNvSpPr/>
            <p:nvPr userDrawn="1"/>
          </p:nvSpPr>
          <p:spPr bwMode="auto">
            <a:xfrm>
              <a:off x="10724258" y="3375283"/>
              <a:ext cx="46560" cy="219278"/>
            </a:xfrm>
            <a:custGeom>
              <a:avLst/>
              <a:gdLst>
                <a:gd name="T0" fmla="*/ 12 w 21"/>
                <a:gd name="T1" fmla="*/ 0 h 96"/>
                <a:gd name="T2" fmla="*/ 0 w 21"/>
                <a:gd name="T3" fmla="*/ 81 h 96"/>
                <a:gd name="T4" fmla="*/ 8 w 21"/>
                <a:gd name="T5" fmla="*/ 96 h 96"/>
                <a:gd name="T6" fmla="*/ 21 w 21"/>
                <a:gd name="T7" fmla="*/ 67 h 96"/>
                <a:gd name="T8" fmla="*/ 18 w 21"/>
                <a:gd name="T9" fmla="*/ 67 h 96"/>
                <a:gd name="T10" fmla="*/ 16 w 21"/>
                <a:gd name="T11" fmla="*/ 67 h 96"/>
                <a:gd name="T12" fmla="*/ 16 w 21"/>
                <a:gd name="T13" fmla="*/ 69 h 96"/>
                <a:gd name="T14" fmla="*/ 16 w 21"/>
                <a:gd name="T15" fmla="*/ 69 h 96"/>
                <a:gd name="T16" fmla="*/ 15 w 21"/>
                <a:gd name="T17" fmla="*/ 66 h 96"/>
                <a:gd name="T18" fmla="*/ 6 w 21"/>
                <a:gd name="T19" fmla="*/ 66 h 96"/>
                <a:gd name="T20" fmla="*/ 13 w 21"/>
                <a:gd name="T21" fmla="*/ 36 h 96"/>
                <a:gd name="T22" fmla="*/ 13 w 21"/>
                <a:gd name="T23" fmla="*/ 28 h 96"/>
                <a:gd name="T24" fmla="*/ 12 w 21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96">
                  <a:moveTo>
                    <a:pt x="12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19" y="67"/>
                    <a:pt x="18" y="67"/>
                  </a:cubicBezTo>
                  <a:cubicBezTo>
                    <a:pt x="17" y="67"/>
                    <a:pt x="16" y="67"/>
                    <a:pt x="16" y="67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8"/>
                    <a:pt x="15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3"/>
                    <a:pt x="13" y="31"/>
                    <a:pt x="13" y="28"/>
                  </a:cubicBezTo>
                  <a:cubicBezTo>
                    <a:pt x="13" y="17"/>
                    <a:pt x="12" y="7"/>
                    <a:pt x="12" y="0"/>
                  </a:cubicBezTo>
                </a:path>
              </a:pathLst>
            </a:custGeom>
            <a:solidFill>
              <a:srgbClr val="A2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Sḻïďê"/>
            <p:cNvSpPr/>
            <p:nvPr userDrawn="1"/>
          </p:nvSpPr>
          <p:spPr bwMode="auto">
            <a:xfrm>
              <a:off x="10737776" y="3457887"/>
              <a:ext cx="19525" cy="67586"/>
            </a:xfrm>
            <a:custGeom>
              <a:avLst/>
              <a:gdLst>
                <a:gd name="T0" fmla="*/ 7 w 9"/>
                <a:gd name="T1" fmla="*/ 0 h 30"/>
                <a:gd name="T2" fmla="*/ 0 w 9"/>
                <a:gd name="T3" fmla="*/ 30 h 30"/>
                <a:gd name="T4" fmla="*/ 9 w 9"/>
                <a:gd name="T5" fmla="*/ 30 h 30"/>
                <a:gd name="T6" fmla="*/ 9 w 9"/>
                <a:gd name="T7" fmla="*/ 21 h 30"/>
                <a:gd name="T8" fmla="*/ 7 w 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8"/>
                    <a:pt x="9" y="25"/>
                    <a:pt x="9" y="21"/>
                  </a:cubicBezTo>
                  <a:cubicBezTo>
                    <a:pt x="8" y="15"/>
                    <a:pt x="8" y="8"/>
                    <a:pt x="7" y="0"/>
                  </a:cubicBezTo>
                </a:path>
              </a:pathLst>
            </a:custGeom>
            <a:solidFill>
              <a:srgbClr val="A2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ś1idé"/>
            <p:cNvSpPr/>
            <p:nvPr userDrawn="1"/>
          </p:nvSpPr>
          <p:spPr bwMode="auto">
            <a:xfrm>
              <a:off x="10760304" y="3528477"/>
              <a:ext cx="10514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5 w 5"/>
                <a:gd name="T5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sļiḑe"/>
            <p:cNvSpPr/>
            <p:nvPr userDrawn="1"/>
          </p:nvSpPr>
          <p:spPr bwMode="auto">
            <a:xfrm>
              <a:off x="10751292" y="3370777"/>
              <a:ext cx="9011" cy="162206"/>
            </a:xfrm>
            <a:custGeom>
              <a:avLst/>
              <a:gdLst>
                <a:gd name="T0" fmla="*/ 1 w 4"/>
                <a:gd name="T1" fmla="*/ 0 h 71"/>
                <a:gd name="T2" fmla="*/ 0 w 4"/>
                <a:gd name="T3" fmla="*/ 2 h 71"/>
                <a:gd name="T4" fmla="*/ 1 w 4"/>
                <a:gd name="T5" fmla="*/ 30 h 71"/>
                <a:gd name="T6" fmla="*/ 1 w 4"/>
                <a:gd name="T7" fmla="*/ 38 h 71"/>
                <a:gd name="T8" fmla="*/ 3 w 4"/>
                <a:gd name="T9" fmla="*/ 59 h 71"/>
                <a:gd name="T10" fmla="*/ 3 w 4"/>
                <a:gd name="T11" fmla="*/ 68 h 71"/>
                <a:gd name="T12" fmla="*/ 4 w 4"/>
                <a:gd name="T13" fmla="*/ 71 h 71"/>
                <a:gd name="T14" fmla="*/ 4 w 4"/>
                <a:gd name="T15" fmla="*/ 71 h 71"/>
                <a:gd name="T16" fmla="*/ 4 w 4"/>
                <a:gd name="T17" fmla="*/ 69 h 71"/>
                <a:gd name="T18" fmla="*/ 4 w 4"/>
                <a:gd name="T19" fmla="*/ 69 h 71"/>
                <a:gd name="T20" fmla="*/ 4 w 4"/>
                <a:gd name="T21" fmla="*/ 69 h 71"/>
                <a:gd name="T22" fmla="*/ 1 w 4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1" y="19"/>
                    <a:pt x="1" y="30"/>
                  </a:cubicBezTo>
                  <a:cubicBezTo>
                    <a:pt x="1" y="33"/>
                    <a:pt x="1" y="35"/>
                    <a:pt x="1" y="38"/>
                  </a:cubicBezTo>
                  <a:cubicBezTo>
                    <a:pt x="2" y="46"/>
                    <a:pt x="2" y="53"/>
                    <a:pt x="3" y="59"/>
                  </a:cubicBezTo>
                  <a:cubicBezTo>
                    <a:pt x="3" y="63"/>
                    <a:pt x="3" y="66"/>
                    <a:pt x="3" y="68"/>
                  </a:cubicBezTo>
                  <a:cubicBezTo>
                    <a:pt x="4" y="70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0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$lïḍe"/>
            <p:cNvSpPr/>
            <p:nvPr userDrawn="1"/>
          </p:nvSpPr>
          <p:spPr bwMode="auto">
            <a:xfrm>
              <a:off x="10417869" y="3426348"/>
              <a:ext cx="45057" cy="243308"/>
            </a:xfrm>
            <a:custGeom>
              <a:avLst/>
              <a:gdLst>
                <a:gd name="T0" fmla="*/ 20 w 20"/>
                <a:gd name="T1" fmla="*/ 107 h 107"/>
                <a:gd name="T2" fmla="*/ 19 w 20"/>
                <a:gd name="T3" fmla="*/ 103 h 107"/>
                <a:gd name="T4" fmla="*/ 15 w 20"/>
                <a:gd name="T5" fmla="*/ 92 h 107"/>
                <a:gd name="T6" fmla="*/ 5 w 20"/>
                <a:gd name="T7" fmla="*/ 54 h 107"/>
                <a:gd name="T8" fmla="*/ 0 w 20"/>
                <a:gd name="T9" fmla="*/ 16 h 107"/>
                <a:gd name="T10" fmla="*/ 0 w 20"/>
                <a:gd name="T11" fmla="*/ 4 h 107"/>
                <a:gd name="T12" fmla="*/ 0 w 20"/>
                <a:gd name="T13" fmla="*/ 0 h 107"/>
                <a:gd name="T14" fmla="*/ 1 w 20"/>
                <a:gd name="T15" fmla="*/ 16 h 107"/>
                <a:gd name="T16" fmla="*/ 7 w 20"/>
                <a:gd name="T17" fmla="*/ 54 h 107"/>
                <a:gd name="T18" fmla="*/ 16 w 20"/>
                <a:gd name="T19" fmla="*/ 92 h 107"/>
                <a:gd name="T20" fmla="*/ 19 w 20"/>
                <a:gd name="T21" fmla="*/ 103 h 107"/>
                <a:gd name="T22" fmla="*/ 20 w 20"/>
                <a:gd name="T2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07">
                  <a:moveTo>
                    <a:pt x="20" y="107"/>
                  </a:moveTo>
                  <a:cubicBezTo>
                    <a:pt x="20" y="107"/>
                    <a:pt x="20" y="106"/>
                    <a:pt x="19" y="103"/>
                  </a:cubicBezTo>
                  <a:cubicBezTo>
                    <a:pt x="18" y="101"/>
                    <a:pt x="16" y="97"/>
                    <a:pt x="15" y="92"/>
                  </a:cubicBezTo>
                  <a:cubicBezTo>
                    <a:pt x="12" y="83"/>
                    <a:pt x="8" y="69"/>
                    <a:pt x="5" y="54"/>
                  </a:cubicBezTo>
                  <a:cubicBezTo>
                    <a:pt x="2" y="39"/>
                    <a:pt x="0" y="26"/>
                    <a:pt x="0" y="16"/>
                  </a:cubicBezTo>
                  <a:cubicBezTo>
                    <a:pt x="0" y="11"/>
                    <a:pt x="0" y="7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6"/>
                    <a:pt x="1" y="16"/>
                  </a:cubicBezTo>
                  <a:cubicBezTo>
                    <a:pt x="2" y="26"/>
                    <a:pt x="4" y="39"/>
                    <a:pt x="7" y="54"/>
                  </a:cubicBezTo>
                  <a:cubicBezTo>
                    <a:pt x="10" y="69"/>
                    <a:pt x="13" y="82"/>
                    <a:pt x="16" y="92"/>
                  </a:cubicBezTo>
                  <a:cubicBezTo>
                    <a:pt x="17" y="96"/>
                    <a:pt x="18" y="100"/>
                    <a:pt x="19" y="103"/>
                  </a:cubicBezTo>
                  <a:cubicBezTo>
                    <a:pt x="20" y="106"/>
                    <a:pt x="20" y="107"/>
                    <a:pt x="20" y="10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îṩľîḑè"/>
            <p:cNvSpPr/>
            <p:nvPr userDrawn="1"/>
          </p:nvSpPr>
          <p:spPr bwMode="auto">
            <a:xfrm>
              <a:off x="10510987" y="3743249"/>
              <a:ext cx="13518" cy="40552"/>
            </a:xfrm>
            <a:custGeom>
              <a:avLst/>
              <a:gdLst>
                <a:gd name="T0" fmla="*/ 5 w 6"/>
                <a:gd name="T1" fmla="*/ 17 h 18"/>
                <a:gd name="T2" fmla="*/ 2 w 6"/>
                <a:gd name="T3" fmla="*/ 9 h 18"/>
                <a:gd name="T4" fmla="*/ 0 w 6"/>
                <a:gd name="T5" fmla="*/ 0 h 18"/>
                <a:gd name="T6" fmla="*/ 4 w 6"/>
                <a:gd name="T7" fmla="*/ 9 h 18"/>
                <a:gd name="T8" fmla="*/ 5 w 6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5" y="17"/>
                  </a:moveTo>
                  <a:cubicBezTo>
                    <a:pt x="5" y="18"/>
                    <a:pt x="3" y="14"/>
                    <a:pt x="2" y="9"/>
                  </a:cubicBezTo>
                  <a:cubicBezTo>
                    <a:pt x="0" y="4"/>
                    <a:pt x="0" y="1"/>
                    <a:pt x="0" y="0"/>
                  </a:cubicBezTo>
                  <a:cubicBezTo>
                    <a:pt x="1" y="0"/>
                    <a:pt x="2" y="4"/>
                    <a:pt x="4" y="9"/>
                  </a:cubicBezTo>
                  <a:cubicBezTo>
                    <a:pt x="5" y="13"/>
                    <a:pt x="6" y="17"/>
                    <a:pt x="5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sľíḓe"/>
            <p:cNvSpPr/>
            <p:nvPr userDrawn="1"/>
          </p:nvSpPr>
          <p:spPr bwMode="auto">
            <a:xfrm>
              <a:off x="10538022" y="3725226"/>
              <a:ext cx="7510" cy="57072"/>
            </a:xfrm>
            <a:custGeom>
              <a:avLst/>
              <a:gdLst>
                <a:gd name="T0" fmla="*/ 2 w 3"/>
                <a:gd name="T1" fmla="*/ 25 h 25"/>
                <a:gd name="T2" fmla="*/ 0 w 3"/>
                <a:gd name="T3" fmla="*/ 12 h 25"/>
                <a:gd name="T4" fmla="*/ 2 w 3"/>
                <a:gd name="T5" fmla="*/ 0 h 25"/>
                <a:gd name="T6" fmla="*/ 2 w 3"/>
                <a:gd name="T7" fmla="*/ 12 h 25"/>
                <a:gd name="T8" fmla="*/ 2 w 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5">
                  <a:moveTo>
                    <a:pt x="2" y="25"/>
                  </a:moveTo>
                  <a:cubicBezTo>
                    <a:pt x="2" y="25"/>
                    <a:pt x="0" y="19"/>
                    <a:pt x="0" y="12"/>
                  </a:cubicBezTo>
                  <a:cubicBezTo>
                    <a:pt x="0" y="5"/>
                    <a:pt x="1" y="0"/>
                    <a:pt x="2" y="0"/>
                  </a:cubicBezTo>
                  <a:cubicBezTo>
                    <a:pt x="3" y="0"/>
                    <a:pt x="2" y="5"/>
                    <a:pt x="2" y="12"/>
                  </a:cubicBezTo>
                  <a:cubicBezTo>
                    <a:pt x="2" y="19"/>
                    <a:pt x="3" y="25"/>
                    <a:pt x="2" y="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ṡļidè"/>
            <p:cNvSpPr/>
            <p:nvPr userDrawn="1"/>
          </p:nvSpPr>
          <p:spPr bwMode="auto">
            <a:xfrm>
              <a:off x="10234637" y="3505948"/>
              <a:ext cx="210267" cy="106636"/>
            </a:xfrm>
            <a:custGeom>
              <a:avLst/>
              <a:gdLst>
                <a:gd name="T0" fmla="*/ 92 w 92"/>
                <a:gd name="T1" fmla="*/ 46 h 47"/>
                <a:gd name="T2" fmla="*/ 46 w 92"/>
                <a:gd name="T3" fmla="*/ 24 h 47"/>
                <a:gd name="T4" fmla="*/ 0 w 92"/>
                <a:gd name="T5" fmla="*/ 1 h 47"/>
                <a:gd name="T6" fmla="*/ 47 w 92"/>
                <a:gd name="T7" fmla="*/ 22 h 47"/>
                <a:gd name="T8" fmla="*/ 92 w 92"/>
                <a:gd name="T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7">
                  <a:moveTo>
                    <a:pt x="92" y="46"/>
                  </a:moveTo>
                  <a:cubicBezTo>
                    <a:pt x="91" y="47"/>
                    <a:pt x="71" y="37"/>
                    <a:pt x="46" y="24"/>
                  </a:cubicBezTo>
                  <a:cubicBezTo>
                    <a:pt x="20" y="12"/>
                    <a:pt x="0" y="1"/>
                    <a:pt x="0" y="1"/>
                  </a:cubicBezTo>
                  <a:cubicBezTo>
                    <a:pt x="1" y="0"/>
                    <a:pt x="21" y="10"/>
                    <a:pt x="47" y="22"/>
                  </a:cubicBezTo>
                  <a:cubicBezTo>
                    <a:pt x="72" y="35"/>
                    <a:pt x="92" y="46"/>
                    <a:pt x="92" y="4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íṩļïďê"/>
            <p:cNvSpPr/>
            <p:nvPr userDrawn="1"/>
          </p:nvSpPr>
          <p:spPr bwMode="auto">
            <a:xfrm>
              <a:off x="10449410" y="2721954"/>
              <a:ext cx="262834" cy="551199"/>
            </a:xfrm>
            <a:custGeom>
              <a:avLst/>
              <a:gdLst>
                <a:gd name="T0" fmla="*/ 34 w 115"/>
                <a:gd name="T1" fmla="*/ 204 h 241"/>
                <a:gd name="T2" fmla="*/ 35 w 115"/>
                <a:gd name="T3" fmla="*/ 162 h 241"/>
                <a:gd name="T4" fmla="*/ 4 w 115"/>
                <a:gd name="T5" fmla="*/ 123 h 241"/>
                <a:gd name="T6" fmla="*/ 12 w 115"/>
                <a:gd name="T7" fmla="*/ 14 h 241"/>
                <a:gd name="T8" fmla="*/ 115 w 115"/>
                <a:gd name="T9" fmla="*/ 43 h 241"/>
                <a:gd name="T10" fmla="*/ 109 w 115"/>
                <a:gd name="T11" fmla="*/ 208 h 241"/>
                <a:gd name="T12" fmla="*/ 70 w 115"/>
                <a:gd name="T13" fmla="*/ 240 h 241"/>
                <a:gd name="T14" fmla="*/ 34 w 115"/>
                <a:gd name="T15" fmla="*/ 2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41">
                  <a:moveTo>
                    <a:pt x="34" y="204"/>
                  </a:moveTo>
                  <a:cubicBezTo>
                    <a:pt x="34" y="184"/>
                    <a:pt x="35" y="162"/>
                    <a:pt x="35" y="162"/>
                  </a:cubicBezTo>
                  <a:cubicBezTo>
                    <a:pt x="35" y="162"/>
                    <a:pt x="9" y="157"/>
                    <a:pt x="4" y="123"/>
                  </a:cubicBezTo>
                  <a:cubicBezTo>
                    <a:pt x="0" y="91"/>
                    <a:pt x="12" y="14"/>
                    <a:pt x="12" y="14"/>
                  </a:cubicBezTo>
                  <a:cubicBezTo>
                    <a:pt x="50" y="0"/>
                    <a:pt x="89" y="13"/>
                    <a:pt x="115" y="43"/>
                  </a:cubicBezTo>
                  <a:cubicBezTo>
                    <a:pt x="109" y="208"/>
                    <a:pt x="109" y="208"/>
                    <a:pt x="109" y="208"/>
                  </a:cubicBezTo>
                  <a:cubicBezTo>
                    <a:pt x="108" y="227"/>
                    <a:pt x="91" y="241"/>
                    <a:pt x="70" y="240"/>
                  </a:cubicBezTo>
                  <a:cubicBezTo>
                    <a:pt x="50" y="239"/>
                    <a:pt x="34" y="223"/>
                    <a:pt x="34" y="204"/>
                  </a:cubicBezTo>
                  <a:close/>
                </a:path>
              </a:pathLst>
            </a:custGeom>
            <a:solidFill>
              <a:srgbClr val="F8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ṡļíďè"/>
            <p:cNvSpPr/>
            <p:nvPr userDrawn="1"/>
          </p:nvSpPr>
          <p:spPr bwMode="auto">
            <a:xfrm>
              <a:off x="10471938" y="2884160"/>
              <a:ext cx="21027" cy="21027"/>
            </a:xfrm>
            <a:custGeom>
              <a:avLst/>
              <a:gdLst>
                <a:gd name="T0" fmla="*/ 0 w 9"/>
                <a:gd name="T1" fmla="*/ 4 h 9"/>
                <a:gd name="T2" fmla="*/ 4 w 9"/>
                <a:gd name="T3" fmla="*/ 9 h 9"/>
                <a:gd name="T4" fmla="*/ 9 w 9"/>
                <a:gd name="T5" fmla="*/ 5 h 9"/>
                <a:gd name="T6" fmla="*/ 4 w 9"/>
                <a:gd name="T7" fmla="*/ 0 h 9"/>
                <a:gd name="T8" fmla="*/ 0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cubicBezTo>
                    <a:pt x="0" y="6"/>
                    <a:pt x="2" y="8"/>
                    <a:pt x="4" y="9"/>
                  </a:cubicBezTo>
                  <a:cubicBezTo>
                    <a:pt x="6" y="9"/>
                    <a:pt x="8" y="7"/>
                    <a:pt x="9" y="5"/>
                  </a:cubicBezTo>
                  <a:cubicBezTo>
                    <a:pt x="9" y="3"/>
                    <a:pt x="7" y="1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ṣļîḋè"/>
            <p:cNvSpPr/>
            <p:nvPr userDrawn="1"/>
          </p:nvSpPr>
          <p:spPr bwMode="auto">
            <a:xfrm>
              <a:off x="10467433" y="2870643"/>
              <a:ext cx="40552" cy="12015"/>
            </a:xfrm>
            <a:custGeom>
              <a:avLst/>
              <a:gdLst>
                <a:gd name="T0" fmla="*/ 0 w 18"/>
                <a:gd name="T1" fmla="*/ 4 h 5"/>
                <a:gd name="T2" fmla="*/ 9 w 18"/>
                <a:gd name="T3" fmla="*/ 3 h 5"/>
                <a:gd name="T4" fmla="*/ 17 w 18"/>
                <a:gd name="T5" fmla="*/ 5 h 5"/>
                <a:gd name="T6" fmla="*/ 16 w 18"/>
                <a:gd name="T7" fmla="*/ 2 h 5"/>
                <a:gd name="T8" fmla="*/ 9 w 18"/>
                <a:gd name="T9" fmla="*/ 0 h 5"/>
                <a:gd name="T10" fmla="*/ 2 w 18"/>
                <a:gd name="T11" fmla="*/ 2 h 5"/>
                <a:gd name="T12" fmla="*/ 0 w 18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0" y="4"/>
                  </a:moveTo>
                  <a:cubicBezTo>
                    <a:pt x="1" y="5"/>
                    <a:pt x="4" y="3"/>
                    <a:pt x="9" y="3"/>
                  </a:cubicBezTo>
                  <a:cubicBezTo>
                    <a:pt x="13" y="3"/>
                    <a:pt x="17" y="5"/>
                    <a:pt x="17" y="5"/>
                  </a:cubicBezTo>
                  <a:cubicBezTo>
                    <a:pt x="18" y="5"/>
                    <a:pt x="17" y="4"/>
                    <a:pt x="16" y="2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îṡḷîḑê"/>
            <p:cNvSpPr/>
            <p:nvPr userDrawn="1"/>
          </p:nvSpPr>
          <p:spPr bwMode="auto">
            <a:xfrm>
              <a:off x="10580075" y="2891670"/>
              <a:ext cx="19525" cy="19525"/>
            </a:xfrm>
            <a:custGeom>
              <a:avLst/>
              <a:gdLst>
                <a:gd name="T0" fmla="*/ 0 w 9"/>
                <a:gd name="T1" fmla="*/ 4 h 9"/>
                <a:gd name="T2" fmla="*/ 5 w 9"/>
                <a:gd name="T3" fmla="*/ 9 h 9"/>
                <a:gd name="T4" fmla="*/ 9 w 9"/>
                <a:gd name="T5" fmla="*/ 5 h 9"/>
                <a:gd name="T6" fmla="*/ 5 w 9"/>
                <a:gd name="T7" fmla="*/ 0 h 9"/>
                <a:gd name="T8" fmla="*/ 0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cubicBezTo>
                    <a:pt x="0" y="6"/>
                    <a:pt x="2" y="8"/>
                    <a:pt x="5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3"/>
                    <a:pt x="7" y="1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iṥľíḑe"/>
            <p:cNvSpPr/>
            <p:nvPr userDrawn="1"/>
          </p:nvSpPr>
          <p:spPr bwMode="auto">
            <a:xfrm>
              <a:off x="10580075" y="2878152"/>
              <a:ext cx="40552" cy="10514"/>
            </a:xfrm>
            <a:custGeom>
              <a:avLst/>
              <a:gdLst>
                <a:gd name="T0" fmla="*/ 0 w 18"/>
                <a:gd name="T1" fmla="*/ 4 h 5"/>
                <a:gd name="T2" fmla="*/ 9 w 18"/>
                <a:gd name="T3" fmla="*/ 3 h 5"/>
                <a:gd name="T4" fmla="*/ 17 w 18"/>
                <a:gd name="T5" fmla="*/ 5 h 5"/>
                <a:gd name="T6" fmla="*/ 16 w 18"/>
                <a:gd name="T7" fmla="*/ 2 h 5"/>
                <a:gd name="T8" fmla="*/ 9 w 18"/>
                <a:gd name="T9" fmla="*/ 0 h 5"/>
                <a:gd name="T10" fmla="*/ 2 w 18"/>
                <a:gd name="T11" fmla="*/ 2 h 5"/>
                <a:gd name="T12" fmla="*/ 0 w 18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0" y="4"/>
                  </a:moveTo>
                  <a:cubicBezTo>
                    <a:pt x="1" y="5"/>
                    <a:pt x="4" y="3"/>
                    <a:pt x="9" y="3"/>
                  </a:cubicBezTo>
                  <a:cubicBezTo>
                    <a:pt x="13" y="3"/>
                    <a:pt x="17" y="5"/>
                    <a:pt x="17" y="5"/>
                  </a:cubicBezTo>
                  <a:cubicBezTo>
                    <a:pt x="18" y="5"/>
                    <a:pt x="17" y="3"/>
                    <a:pt x="16" y="2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ś1ïḑê"/>
            <p:cNvSpPr/>
            <p:nvPr userDrawn="1"/>
          </p:nvSpPr>
          <p:spPr bwMode="auto">
            <a:xfrm>
              <a:off x="10510987" y="2878152"/>
              <a:ext cx="36046" cy="88613"/>
            </a:xfrm>
            <a:custGeom>
              <a:avLst/>
              <a:gdLst>
                <a:gd name="T0" fmla="*/ 12 w 16"/>
                <a:gd name="T1" fmla="*/ 39 h 39"/>
                <a:gd name="T2" fmla="*/ 5 w 16"/>
                <a:gd name="T3" fmla="*/ 37 h 39"/>
                <a:gd name="T4" fmla="*/ 2 w 16"/>
                <a:gd name="T5" fmla="*/ 36 h 39"/>
                <a:gd name="T6" fmla="*/ 3 w 16"/>
                <a:gd name="T7" fmla="*/ 32 h 39"/>
                <a:gd name="T8" fmla="*/ 7 w 16"/>
                <a:gd name="T9" fmla="*/ 23 h 39"/>
                <a:gd name="T10" fmla="*/ 15 w 16"/>
                <a:gd name="T11" fmla="*/ 0 h 39"/>
                <a:gd name="T12" fmla="*/ 5 w 16"/>
                <a:gd name="T13" fmla="*/ 23 h 39"/>
                <a:gd name="T14" fmla="*/ 1 w 16"/>
                <a:gd name="T15" fmla="*/ 32 h 39"/>
                <a:gd name="T16" fmla="*/ 1 w 16"/>
                <a:gd name="T17" fmla="*/ 36 h 39"/>
                <a:gd name="T18" fmla="*/ 2 w 16"/>
                <a:gd name="T19" fmla="*/ 38 h 39"/>
                <a:gd name="T20" fmla="*/ 4 w 16"/>
                <a:gd name="T21" fmla="*/ 39 h 39"/>
                <a:gd name="T22" fmla="*/ 12 w 16"/>
                <a:gd name="T2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39">
                  <a:moveTo>
                    <a:pt x="12" y="39"/>
                  </a:moveTo>
                  <a:cubicBezTo>
                    <a:pt x="12" y="39"/>
                    <a:pt x="9" y="38"/>
                    <a:pt x="5" y="37"/>
                  </a:cubicBezTo>
                  <a:cubicBezTo>
                    <a:pt x="3" y="37"/>
                    <a:pt x="2" y="37"/>
                    <a:pt x="2" y="36"/>
                  </a:cubicBezTo>
                  <a:cubicBezTo>
                    <a:pt x="2" y="35"/>
                    <a:pt x="2" y="34"/>
                    <a:pt x="3" y="32"/>
                  </a:cubicBezTo>
                  <a:cubicBezTo>
                    <a:pt x="4" y="30"/>
                    <a:pt x="5" y="27"/>
                    <a:pt x="7" y="23"/>
                  </a:cubicBezTo>
                  <a:cubicBezTo>
                    <a:pt x="12" y="11"/>
                    <a:pt x="16" y="0"/>
                    <a:pt x="15" y="0"/>
                  </a:cubicBezTo>
                  <a:cubicBezTo>
                    <a:pt x="15" y="0"/>
                    <a:pt x="10" y="10"/>
                    <a:pt x="5" y="23"/>
                  </a:cubicBezTo>
                  <a:cubicBezTo>
                    <a:pt x="4" y="26"/>
                    <a:pt x="2" y="29"/>
                    <a:pt x="1" y="32"/>
                  </a:cubicBezTo>
                  <a:cubicBezTo>
                    <a:pt x="1" y="33"/>
                    <a:pt x="0" y="35"/>
                    <a:pt x="1" y="36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3" y="38"/>
                    <a:pt x="4" y="39"/>
                    <a:pt x="4" y="39"/>
                  </a:cubicBezTo>
                  <a:cubicBezTo>
                    <a:pt x="9" y="39"/>
                    <a:pt x="12" y="39"/>
                    <a:pt x="12" y="3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îṣļîde"/>
            <p:cNvSpPr/>
            <p:nvPr userDrawn="1"/>
          </p:nvSpPr>
          <p:spPr bwMode="auto">
            <a:xfrm>
              <a:off x="10529010" y="3067392"/>
              <a:ext cx="103632" cy="52567"/>
            </a:xfrm>
            <a:custGeom>
              <a:avLst/>
              <a:gdLst>
                <a:gd name="T0" fmla="*/ 0 w 45"/>
                <a:gd name="T1" fmla="*/ 11 h 23"/>
                <a:gd name="T2" fmla="*/ 45 w 45"/>
                <a:gd name="T3" fmla="*/ 0 h 23"/>
                <a:gd name="T4" fmla="*/ 0 w 45"/>
                <a:gd name="T5" fmla="*/ 19 h 23"/>
                <a:gd name="T6" fmla="*/ 0 w 45"/>
                <a:gd name="T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3">
                  <a:moveTo>
                    <a:pt x="0" y="11"/>
                  </a:moveTo>
                  <a:cubicBezTo>
                    <a:pt x="0" y="11"/>
                    <a:pt x="22" y="13"/>
                    <a:pt x="45" y="0"/>
                  </a:cubicBezTo>
                  <a:cubicBezTo>
                    <a:pt x="45" y="0"/>
                    <a:pt x="34" y="23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šlïde"/>
            <p:cNvSpPr/>
            <p:nvPr userDrawn="1"/>
          </p:nvSpPr>
          <p:spPr bwMode="auto">
            <a:xfrm>
              <a:off x="10575570" y="2840605"/>
              <a:ext cx="40552" cy="18023"/>
            </a:xfrm>
            <a:custGeom>
              <a:avLst/>
              <a:gdLst>
                <a:gd name="T0" fmla="*/ 17 w 18"/>
                <a:gd name="T1" fmla="*/ 7 h 8"/>
                <a:gd name="T2" fmla="*/ 9 w 18"/>
                <a:gd name="T3" fmla="*/ 7 h 8"/>
                <a:gd name="T4" fmla="*/ 1 w 18"/>
                <a:gd name="T5" fmla="*/ 4 h 8"/>
                <a:gd name="T6" fmla="*/ 10 w 18"/>
                <a:gd name="T7" fmla="*/ 1 h 8"/>
                <a:gd name="T8" fmla="*/ 17 w 1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7" y="7"/>
                  </a:moveTo>
                  <a:cubicBezTo>
                    <a:pt x="16" y="8"/>
                    <a:pt x="13" y="8"/>
                    <a:pt x="9" y="7"/>
                  </a:cubicBezTo>
                  <a:cubicBezTo>
                    <a:pt x="5" y="6"/>
                    <a:pt x="1" y="5"/>
                    <a:pt x="1" y="4"/>
                  </a:cubicBezTo>
                  <a:cubicBezTo>
                    <a:pt x="0" y="2"/>
                    <a:pt x="4" y="0"/>
                    <a:pt x="10" y="1"/>
                  </a:cubicBezTo>
                  <a:cubicBezTo>
                    <a:pt x="15" y="2"/>
                    <a:pt x="18" y="5"/>
                    <a:pt x="17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liḓé"/>
            <p:cNvSpPr/>
            <p:nvPr userDrawn="1"/>
          </p:nvSpPr>
          <p:spPr bwMode="auto">
            <a:xfrm>
              <a:off x="10467433" y="2831594"/>
              <a:ext cx="40552" cy="16521"/>
            </a:xfrm>
            <a:custGeom>
              <a:avLst/>
              <a:gdLst>
                <a:gd name="T0" fmla="*/ 17 w 18"/>
                <a:gd name="T1" fmla="*/ 4 h 7"/>
                <a:gd name="T2" fmla="*/ 9 w 18"/>
                <a:gd name="T3" fmla="*/ 7 h 7"/>
                <a:gd name="T4" fmla="*/ 0 w 18"/>
                <a:gd name="T5" fmla="*/ 5 h 7"/>
                <a:gd name="T6" fmla="*/ 9 w 18"/>
                <a:gd name="T7" fmla="*/ 0 h 7"/>
                <a:gd name="T8" fmla="*/ 17 w 1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7" y="4"/>
                  </a:moveTo>
                  <a:cubicBezTo>
                    <a:pt x="17" y="6"/>
                    <a:pt x="13" y="6"/>
                    <a:pt x="9" y="7"/>
                  </a:cubicBezTo>
                  <a:cubicBezTo>
                    <a:pt x="4" y="7"/>
                    <a:pt x="1" y="6"/>
                    <a:pt x="0" y="5"/>
                  </a:cubicBezTo>
                  <a:cubicBezTo>
                    <a:pt x="0" y="3"/>
                    <a:pt x="3" y="1"/>
                    <a:pt x="9" y="0"/>
                  </a:cubicBezTo>
                  <a:cubicBezTo>
                    <a:pt x="14" y="0"/>
                    <a:pt x="18" y="2"/>
                    <a:pt x="17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îŝḷîḓè"/>
            <p:cNvSpPr/>
            <p:nvPr userDrawn="1"/>
          </p:nvSpPr>
          <p:spPr bwMode="auto">
            <a:xfrm>
              <a:off x="10532014" y="2992297"/>
              <a:ext cx="13518" cy="10514"/>
            </a:xfrm>
            <a:custGeom>
              <a:avLst/>
              <a:gdLst>
                <a:gd name="T0" fmla="*/ 3 w 6"/>
                <a:gd name="T1" fmla="*/ 0 h 5"/>
                <a:gd name="T2" fmla="*/ 1 w 6"/>
                <a:gd name="T3" fmla="*/ 1 h 5"/>
                <a:gd name="T4" fmla="*/ 1 w 6"/>
                <a:gd name="T5" fmla="*/ 5 h 5"/>
                <a:gd name="T6" fmla="*/ 5 w 6"/>
                <a:gd name="T7" fmla="*/ 5 h 5"/>
                <a:gd name="T8" fmla="*/ 5 w 6"/>
                <a:gd name="T9" fmla="*/ 1 h 5"/>
                <a:gd name="T10" fmla="*/ 2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solidFill>
              <a:srgbClr val="A3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sḻíďé"/>
            <p:cNvSpPr/>
            <p:nvPr userDrawn="1"/>
          </p:nvSpPr>
          <p:spPr bwMode="auto">
            <a:xfrm>
              <a:off x="10529010" y="2989293"/>
              <a:ext cx="18023" cy="18023"/>
            </a:xfrm>
            <a:custGeom>
              <a:avLst/>
              <a:gdLst>
                <a:gd name="T0" fmla="*/ 5 w 8"/>
                <a:gd name="T1" fmla="*/ 1 h 8"/>
                <a:gd name="T2" fmla="*/ 3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6 w 8"/>
                <a:gd name="T9" fmla="*/ 7 h 8"/>
                <a:gd name="T10" fmla="*/ 7 w 8"/>
                <a:gd name="T11" fmla="*/ 4 h 8"/>
                <a:gd name="T12" fmla="*/ 5 w 8"/>
                <a:gd name="T13" fmla="*/ 2 h 8"/>
                <a:gd name="T14" fmla="*/ 6 w 8"/>
                <a:gd name="T15" fmla="*/ 4 h 8"/>
                <a:gd name="T16" fmla="*/ 5 w 8"/>
                <a:gd name="T17" fmla="*/ 6 h 8"/>
                <a:gd name="T18" fmla="*/ 3 w 8"/>
                <a:gd name="T19" fmla="*/ 6 h 8"/>
                <a:gd name="T20" fmla="*/ 2 w 8"/>
                <a:gd name="T21" fmla="*/ 4 h 8"/>
                <a:gd name="T22" fmla="*/ 3 w 8"/>
                <a:gd name="T23" fmla="*/ 2 h 8"/>
                <a:gd name="T24" fmla="*/ 5 w 8"/>
                <a:gd name="T2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6" y="1"/>
                    <a:pt x="5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8" y="5"/>
                    <a:pt x="7" y="4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1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ś1îdé"/>
            <p:cNvSpPr/>
            <p:nvPr userDrawn="1"/>
          </p:nvSpPr>
          <p:spPr bwMode="auto">
            <a:xfrm>
              <a:off x="10459923" y="2669388"/>
              <a:ext cx="405514" cy="666845"/>
            </a:xfrm>
            <a:custGeom>
              <a:avLst/>
              <a:gdLst>
                <a:gd name="T0" fmla="*/ 94 w 177"/>
                <a:gd name="T1" fmla="*/ 107 h 292"/>
                <a:gd name="T2" fmla="*/ 82 w 177"/>
                <a:gd name="T3" fmla="*/ 133 h 292"/>
                <a:gd name="T4" fmla="*/ 86 w 177"/>
                <a:gd name="T5" fmla="*/ 153 h 292"/>
                <a:gd name="T6" fmla="*/ 75 w 177"/>
                <a:gd name="T7" fmla="*/ 175 h 292"/>
                <a:gd name="T8" fmla="*/ 87 w 177"/>
                <a:gd name="T9" fmla="*/ 202 h 292"/>
                <a:gd name="T10" fmla="*/ 86 w 177"/>
                <a:gd name="T11" fmla="*/ 246 h 292"/>
                <a:gd name="T12" fmla="*/ 127 w 177"/>
                <a:gd name="T13" fmla="*/ 291 h 292"/>
                <a:gd name="T14" fmla="*/ 151 w 177"/>
                <a:gd name="T15" fmla="*/ 281 h 292"/>
                <a:gd name="T16" fmla="*/ 157 w 177"/>
                <a:gd name="T17" fmla="*/ 260 h 292"/>
                <a:gd name="T18" fmla="*/ 173 w 177"/>
                <a:gd name="T19" fmla="*/ 230 h 292"/>
                <a:gd name="T20" fmla="*/ 154 w 177"/>
                <a:gd name="T21" fmla="*/ 173 h 292"/>
                <a:gd name="T22" fmla="*/ 162 w 177"/>
                <a:gd name="T23" fmla="*/ 148 h 292"/>
                <a:gd name="T24" fmla="*/ 155 w 177"/>
                <a:gd name="T25" fmla="*/ 115 h 292"/>
                <a:gd name="T26" fmla="*/ 135 w 177"/>
                <a:gd name="T27" fmla="*/ 96 h 292"/>
                <a:gd name="T28" fmla="*/ 127 w 177"/>
                <a:gd name="T29" fmla="*/ 65 h 292"/>
                <a:gd name="T30" fmla="*/ 79 w 177"/>
                <a:gd name="T31" fmla="*/ 9 h 292"/>
                <a:gd name="T32" fmla="*/ 5 w 177"/>
                <a:gd name="T33" fmla="*/ 20 h 292"/>
                <a:gd name="T34" fmla="*/ 27 w 177"/>
                <a:gd name="T35" fmla="*/ 51 h 292"/>
                <a:gd name="T36" fmla="*/ 69 w 177"/>
                <a:gd name="T37" fmla="*/ 61 h 292"/>
                <a:gd name="T38" fmla="*/ 77 w 177"/>
                <a:gd name="T39" fmla="*/ 86 h 292"/>
                <a:gd name="T40" fmla="*/ 94 w 177"/>
                <a:gd name="T41" fmla="*/ 10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292">
                  <a:moveTo>
                    <a:pt x="94" y="107"/>
                  </a:moveTo>
                  <a:cubicBezTo>
                    <a:pt x="90" y="116"/>
                    <a:pt x="80" y="123"/>
                    <a:pt x="82" y="133"/>
                  </a:cubicBezTo>
                  <a:cubicBezTo>
                    <a:pt x="83" y="140"/>
                    <a:pt x="87" y="146"/>
                    <a:pt x="86" y="153"/>
                  </a:cubicBezTo>
                  <a:cubicBezTo>
                    <a:pt x="85" y="161"/>
                    <a:pt x="77" y="166"/>
                    <a:pt x="75" y="175"/>
                  </a:cubicBezTo>
                  <a:cubicBezTo>
                    <a:pt x="74" y="185"/>
                    <a:pt x="84" y="192"/>
                    <a:pt x="87" y="202"/>
                  </a:cubicBezTo>
                  <a:cubicBezTo>
                    <a:pt x="93" y="215"/>
                    <a:pt x="86" y="231"/>
                    <a:pt x="86" y="246"/>
                  </a:cubicBezTo>
                  <a:cubicBezTo>
                    <a:pt x="85" y="268"/>
                    <a:pt x="105" y="289"/>
                    <a:pt x="127" y="291"/>
                  </a:cubicBezTo>
                  <a:cubicBezTo>
                    <a:pt x="136" y="292"/>
                    <a:pt x="147" y="289"/>
                    <a:pt x="151" y="281"/>
                  </a:cubicBezTo>
                  <a:cubicBezTo>
                    <a:pt x="155" y="275"/>
                    <a:pt x="155" y="267"/>
                    <a:pt x="157" y="260"/>
                  </a:cubicBezTo>
                  <a:cubicBezTo>
                    <a:pt x="160" y="249"/>
                    <a:pt x="171" y="241"/>
                    <a:pt x="173" y="230"/>
                  </a:cubicBezTo>
                  <a:cubicBezTo>
                    <a:pt x="177" y="210"/>
                    <a:pt x="152" y="193"/>
                    <a:pt x="154" y="173"/>
                  </a:cubicBezTo>
                  <a:cubicBezTo>
                    <a:pt x="155" y="164"/>
                    <a:pt x="160" y="156"/>
                    <a:pt x="162" y="148"/>
                  </a:cubicBezTo>
                  <a:cubicBezTo>
                    <a:pt x="165" y="137"/>
                    <a:pt x="163" y="124"/>
                    <a:pt x="155" y="115"/>
                  </a:cubicBezTo>
                  <a:cubicBezTo>
                    <a:pt x="149" y="108"/>
                    <a:pt x="140" y="104"/>
                    <a:pt x="135" y="96"/>
                  </a:cubicBezTo>
                  <a:cubicBezTo>
                    <a:pt x="130" y="87"/>
                    <a:pt x="129" y="76"/>
                    <a:pt x="127" y="65"/>
                  </a:cubicBezTo>
                  <a:cubicBezTo>
                    <a:pt x="122" y="40"/>
                    <a:pt x="103" y="18"/>
                    <a:pt x="79" y="9"/>
                  </a:cubicBezTo>
                  <a:cubicBezTo>
                    <a:pt x="54" y="0"/>
                    <a:pt x="26" y="5"/>
                    <a:pt x="5" y="20"/>
                  </a:cubicBezTo>
                  <a:cubicBezTo>
                    <a:pt x="5" y="20"/>
                    <a:pt x="0" y="47"/>
                    <a:pt x="27" y="51"/>
                  </a:cubicBezTo>
                  <a:cubicBezTo>
                    <a:pt x="54" y="56"/>
                    <a:pt x="66" y="51"/>
                    <a:pt x="69" y="61"/>
                  </a:cubicBezTo>
                  <a:cubicBezTo>
                    <a:pt x="69" y="61"/>
                    <a:pt x="66" y="74"/>
                    <a:pt x="77" y="86"/>
                  </a:cubicBezTo>
                  <a:cubicBezTo>
                    <a:pt x="89" y="98"/>
                    <a:pt x="99" y="96"/>
                    <a:pt x="94" y="10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šľîḓé"/>
            <p:cNvSpPr/>
            <p:nvPr userDrawn="1"/>
          </p:nvSpPr>
          <p:spPr bwMode="auto">
            <a:xfrm>
              <a:off x="10671692" y="2848114"/>
              <a:ext cx="105133" cy="483613"/>
            </a:xfrm>
            <a:custGeom>
              <a:avLst/>
              <a:gdLst>
                <a:gd name="T0" fmla="*/ 46 w 46"/>
                <a:gd name="T1" fmla="*/ 211 h 212"/>
                <a:gd name="T2" fmla="*/ 43 w 46"/>
                <a:gd name="T3" fmla="*/ 211 h 212"/>
                <a:gd name="T4" fmla="*/ 36 w 46"/>
                <a:gd name="T5" fmla="*/ 209 h 212"/>
                <a:gd name="T6" fmla="*/ 15 w 46"/>
                <a:gd name="T7" fmla="*/ 194 h 212"/>
                <a:gd name="T8" fmla="*/ 6 w 46"/>
                <a:gd name="T9" fmla="*/ 178 h 212"/>
                <a:gd name="T10" fmla="*/ 3 w 46"/>
                <a:gd name="T11" fmla="*/ 157 h 212"/>
                <a:gd name="T12" fmla="*/ 6 w 46"/>
                <a:gd name="T13" fmla="*/ 135 h 212"/>
                <a:gd name="T14" fmla="*/ 9 w 46"/>
                <a:gd name="T15" fmla="*/ 123 h 212"/>
                <a:gd name="T16" fmla="*/ 14 w 46"/>
                <a:gd name="T17" fmla="*/ 112 h 212"/>
                <a:gd name="T18" fmla="*/ 14 w 46"/>
                <a:gd name="T19" fmla="*/ 100 h 212"/>
                <a:gd name="T20" fmla="*/ 9 w 46"/>
                <a:gd name="T21" fmla="*/ 89 h 212"/>
                <a:gd name="T22" fmla="*/ 5 w 46"/>
                <a:gd name="T23" fmla="*/ 78 h 212"/>
                <a:gd name="T24" fmla="*/ 4 w 46"/>
                <a:gd name="T25" fmla="*/ 67 h 212"/>
                <a:gd name="T26" fmla="*/ 13 w 46"/>
                <a:gd name="T27" fmla="*/ 48 h 212"/>
                <a:gd name="T28" fmla="*/ 16 w 46"/>
                <a:gd name="T29" fmla="*/ 31 h 212"/>
                <a:gd name="T30" fmla="*/ 7 w 46"/>
                <a:gd name="T31" fmla="*/ 7 h 212"/>
                <a:gd name="T32" fmla="*/ 1 w 46"/>
                <a:gd name="T33" fmla="*/ 0 h 212"/>
                <a:gd name="T34" fmla="*/ 8 w 46"/>
                <a:gd name="T35" fmla="*/ 7 h 212"/>
                <a:gd name="T36" fmla="*/ 18 w 46"/>
                <a:gd name="T37" fmla="*/ 31 h 212"/>
                <a:gd name="T38" fmla="*/ 14 w 46"/>
                <a:gd name="T39" fmla="*/ 48 h 212"/>
                <a:gd name="T40" fmla="*/ 6 w 46"/>
                <a:gd name="T41" fmla="*/ 67 h 212"/>
                <a:gd name="T42" fmla="*/ 11 w 46"/>
                <a:gd name="T43" fmla="*/ 88 h 212"/>
                <a:gd name="T44" fmla="*/ 16 w 46"/>
                <a:gd name="T45" fmla="*/ 99 h 212"/>
                <a:gd name="T46" fmla="*/ 16 w 46"/>
                <a:gd name="T47" fmla="*/ 112 h 212"/>
                <a:gd name="T48" fmla="*/ 11 w 46"/>
                <a:gd name="T49" fmla="*/ 124 h 212"/>
                <a:gd name="T50" fmla="*/ 8 w 46"/>
                <a:gd name="T51" fmla="*/ 135 h 212"/>
                <a:gd name="T52" fmla="*/ 5 w 46"/>
                <a:gd name="T53" fmla="*/ 157 h 212"/>
                <a:gd name="T54" fmla="*/ 16 w 46"/>
                <a:gd name="T55" fmla="*/ 193 h 212"/>
                <a:gd name="T56" fmla="*/ 36 w 46"/>
                <a:gd name="T57" fmla="*/ 209 h 212"/>
                <a:gd name="T58" fmla="*/ 46 w 46"/>
                <a:gd name="T59" fmla="*/ 21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212">
                  <a:moveTo>
                    <a:pt x="46" y="211"/>
                  </a:moveTo>
                  <a:cubicBezTo>
                    <a:pt x="46" y="212"/>
                    <a:pt x="45" y="211"/>
                    <a:pt x="43" y="211"/>
                  </a:cubicBezTo>
                  <a:cubicBezTo>
                    <a:pt x="41" y="211"/>
                    <a:pt x="39" y="210"/>
                    <a:pt x="36" y="209"/>
                  </a:cubicBezTo>
                  <a:cubicBezTo>
                    <a:pt x="30" y="207"/>
                    <a:pt x="22" y="203"/>
                    <a:pt x="15" y="194"/>
                  </a:cubicBezTo>
                  <a:cubicBezTo>
                    <a:pt x="12" y="189"/>
                    <a:pt x="9" y="184"/>
                    <a:pt x="6" y="178"/>
                  </a:cubicBezTo>
                  <a:cubicBezTo>
                    <a:pt x="4" y="172"/>
                    <a:pt x="3" y="165"/>
                    <a:pt x="3" y="157"/>
                  </a:cubicBezTo>
                  <a:cubicBezTo>
                    <a:pt x="3" y="150"/>
                    <a:pt x="4" y="142"/>
                    <a:pt x="6" y="135"/>
                  </a:cubicBezTo>
                  <a:cubicBezTo>
                    <a:pt x="7" y="131"/>
                    <a:pt x="8" y="127"/>
                    <a:pt x="9" y="123"/>
                  </a:cubicBezTo>
                  <a:cubicBezTo>
                    <a:pt x="11" y="119"/>
                    <a:pt x="13" y="115"/>
                    <a:pt x="14" y="112"/>
                  </a:cubicBezTo>
                  <a:cubicBezTo>
                    <a:pt x="15" y="108"/>
                    <a:pt x="15" y="104"/>
                    <a:pt x="14" y="100"/>
                  </a:cubicBezTo>
                  <a:cubicBezTo>
                    <a:pt x="13" y="96"/>
                    <a:pt x="11" y="92"/>
                    <a:pt x="9" y="89"/>
                  </a:cubicBezTo>
                  <a:cubicBezTo>
                    <a:pt x="7" y="85"/>
                    <a:pt x="6" y="82"/>
                    <a:pt x="5" y="78"/>
                  </a:cubicBezTo>
                  <a:cubicBezTo>
                    <a:pt x="3" y="74"/>
                    <a:pt x="3" y="70"/>
                    <a:pt x="4" y="67"/>
                  </a:cubicBezTo>
                  <a:cubicBezTo>
                    <a:pt x="5" y="59"/>
                    <a:pt x="10" y="53"/>
                    <a:pt x="13" y="48"/>
                  </a:cubicBezTo>
                  <a:cubicBezTo>
                    <a:pt x="15" y="42"/>
                    <a:pt x="16" y="36"/>
                    <a:pt x="16" y="31"/>
                  </a:cubicBezTo>
                  <a:cubicBezTo>
                    <a:pt x="16" y="20"/>
                    <a:pt x="11" y="12"/>
                    <a:pt x="7" y="7"/>
                  </a:cubicBezTo>
                  <a:cubicBezTo>
                    <a:pt x="3" y="2"/>
                    <a:pt x="0" y="1"/>
                    <a:pt x="1" y="0"/>
                  </a:cubicBezTo>
                  <a:cubicBezTo>
                    <a:pt x="1" y="0"/>
                    <a:pt x="4" y="2"/>
                    <a:pt x="8" y="7"/>
                  </a:cubicBezTo>
                  <a:cubicBezTo>
                    <a:pt x="12" y="11"/>
                    <a:pt x="17" y="19"/>
                    <a:pt x="18" y="31"/>
                  </a:cubicBezTo>
                  <a:cubicBezTo>
                    <a:pt x="18" y="36"/>
                    <a:pt x="17" y="42"/>
                    <a:pt x="14" y="48"/>
                  </a:cubicBezTo>
                  <a:cubicBezTo>
                    <a:pt x="11" y="54"/>
                    <a:pt x="7" y="60"/>
                    <a:pt x="6" y="67"/>
                  </a:cubicBezTo>
                  <a:cubicBezTo>
                    <a:pt x="4" y="74"/>
                    <a:pt x="7" y="81"/>
                    <a:pt x="11" y="88"/>
                  </a:cubicBezTo>
                  <a:cubicBezTo>
                    <a:pt x="13" y="92"/>
                    <a:pt x="15" y="95"/>
                    <a:pt x="16" y="99"/>
                  </a:cubicBezTo>
                  <a:cubicBezTo>
                    <a:pt x="17" y="103"/>
                    <a:pt x="17" y="108"/>
                    <a:pt x="16" y="112"/>
                  </a:cubicBezTo>
                  <a:cubicBezTo>
                    <a:pt x="15" y="116"/>
                    <a:pt x="13" y="120"/>
                    <a:pt x="11" y="124"/>
                  </a:cubicBezTo>
                  <a:cubicBezTo>
                    <a:pt x="10" y="128"/>
                    <a:pt x="9" y="131"/>
                    <a:pt x="8" y="135"/>
                  </a:cubicBezTo>
                  <a:cubicBezTo>
                    <a:pt x="6" y="143"/>
                    <a:pt x="5" y="150"/>
                    <a:pt x="5" y="157"/>
                  </a:cubicBezTo>
                  <a:cubicBezTo>
                    <a:pt x="5" y="172"/>
                    <a:pt x="10" y="184"/>
                    <a:pt x="16" y="193"/>
                  </a:cubicBezTo>
                  <a:cubicBezTo>
                    <a:pt x="23" y="202"/>
                    <a:pt x="31" y="206"/>
                    <a:pt x="36" y="209"/>
                  </a:cubicBezTo>
                  <a:cubicBezTo>
                    <a:pt x="42" y="211"/>
                    <a:pt x="46" y="211"/>
                    <a:pt x="46" y="21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śľíḓé"/>
            <p:cNvSpPr/>
            <p:nvPr userDrawn="1"/>
          </p:nvSpPr>
          <p:spPr bwMode="auto">
            <a:xfrm>
              <a:off x="10492965" y="2708438"/>
              <a:ext cx="273347" cy="165209"/>
            </a:xfrm>
            <a:custGeom>
              <a:avLst/>
              <a:gdLst>
                <a:gd name="T0" fmla="*/ 120 w 120"/>
                <a:gd name="T1" fmla="*/ 71 h 72"/>
                <a:gd name="T2" fmla="*/ 114 w 120"/>
                <a:gd name="T3" fmla="*/ 72 h 72"/>
                <a:gd name="T4" fmla="*/ 97 w 120"/>
                <a:gd name="T5" fmla="*/ 71 h 72"/>
                <a:gd name="T6" fmla="*/ 76 w 120"/>
                <a:gd name="T7" fmla="*/ 58 h 72"/>
                <a:gd name="T8" fmla="*/ 71 w 120"/>
                <a:gd name="T9" fmla="*/ 45 h 72"/>
                <a:gd name="T10" fmla="*/ 62 w 120"/>
                <a:gd name="T11" fmla="*/ 34 h 72"/>
                <a:gd name="T12" fmla="*/ 34 w 120"/>
                <a:gd name="T13" fmla="*/ 26 h 72"/>
                <a:gd name="T14" fmla="*/ 10 w 120"/>
                <a:gd name="T15" fmla="*/ 19 h 72"/>
                <a:gd name="T16" fmla="*/ 1 w 120"/>
                <a:gd name="T17" fmla="*/ 6 h 72"/>
                <a:gd name="T18" fmla="*/ 1 w 120"/>
                <a:gd name="T19" fmla="*/ 1 h 72"/>
                <a:gd name="T20" fmla="*/ 1 w 120"/>
                <a:gd name="T21" fmla="*/ 0 h 72"/>
                <a:gd name="T22" fmla="*/ 2 w 120"/>
                <a:gd name="T23" fmla="*/ 6 h 72"/>
                <a:gd name="T24" fmla="*/ 11 w 120"/>
                <a:gd name="T25" fmla="*/ 18 h 72"/>
                <a:gd name="T26" fmla="*/ 34 w 120"/>
                <a:gd name="T27" fmla="*/ 25 h 72"/>
                <a:gd name="T28" fmla="*/ 63 w 120"/>
                <a:gd name="T29" fmla="*/ 32 h 72"/>
                <a:gd name="T30" fmla="*/ 73 w 120"/>
                <a:gd name="T31" fmla="*/ 44 h 72"/>
                <a:gd name="T32" fmla="*/ 78 w 120"/>
                <a:gd name="T33" fmla="*/ 57 h 72"/>
                <a:gd name="T34" fmla="*/ 97 w 120"/>
                <a:gd name="T35" fmla="*/ 70 h 72"/>
                <a:gd name="T36" fmla="*/ 114 w 120"/>
                <a:gd name="T37" fmla="*/ 71 h 72"/>
                <a:gd name="T38" fmla="*/ 120 w 120"/>
                <a:gd name="T3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72">
                  <a:moveTo>
                    <a:pt x="120" y="71"/>
                  </a:moveTo>
                  <a:cubicBezTo>
                    <a:pt x="120" y="71"/>
                    <a:pt x="117" y="71"/>
                    <a:pt x="114" y="72"/>
                  </a:cubicBezTo>
                  <a:cubicBezTo>
                    <a:pt x="110" y="72"/>
                    <a:pt x="104" y="72"/>
                    <a:pt x="97" y="71"/>
                  </a:cubicBezTo>
                  <a:cubicBezTo>
                    <a:pt x="90" y="70"/>
                    <a:pt x="82" y="67"/>
                    <a:pt x="76" y="58"/>
                  </a:cubicBezTo>
                  <a:cubicBezTo>
                    <a:pt x="74" y="54"/>
                    <a:pt x="73" y="50"/>
                    <a:pt x="71" y="45"/>
                  </a:cubicBezTo>
                  <a:cubicBezTo>
                    <a:pt x="69" y="40"/>
                    <a:pt x="66" y="37"/>
                    <a:pt x="62" y="34"/>
                  </a:cubicBezTo>
                  <a:cubicBezTo>
                    <a:pt x="53" y="28"/>
                    <a:pt x="43" y="28"/>
                    <a:pt x="34" y="26"/>
                  </a:cubicBezTo>
                  <a:cubicBezTo>
                    <a:pt x="25" y="25"/>
                    <a:pt x="16" y="24"/>
                    <a:pt x="10" y="19"/>
                  </a:cubicBezTo>
                  <a:cubicBezTo>
                    <a:pt x="5" y="15"/>
                    <a:pt x="2" y="10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2" y="6"/>
                  </a:cubicBezTo>
                  <a:cubicBezTo>
                    <a:pt x="3" y="9"/>
                    <a:pt x="6" y="14"/>
                    <a:pt x="11" y="18"/>
                  </a:cubicBezTo>
                  <a:cubicBezTo>
                    <a:pt x="17" y="22"/>
                    <a:pt x="25" y="24"/>
                    <a:pt x="34" y="25"/>
                  </a:cubicBezTo>
                  <a:cubicBezTo>
                    <a:pt x="43" y="26"/>
                    <a:pt x="54" y="26"/>
                    <a:pt x="63" y="32"/>
                  </a:cubicBezTo>
                  <a:cubicBezTo>
                    <a:pt x="68" y="35"/>
                    <a:pt x="71" y="39"/>
                    <a:pt x="73" y="44"/>
                  </a:cubicBezTo>
                  <a:cubicBezTo>
                    <a:pt x="75" y="49"/>
                    <a:pt x="76" y="54"/>
                    <a:pt x="78" y="57"/>
                  </a:cubicBezTo>
                  <a:cubicBezTo>
                    <a:pt x="83" y="65"/>
                    <a:pt x="91" y="68"/>
                    <a:pt x="97" y="70"/>
                  </a:cubicBezTo>
                  <a:cubicBezTo>
                    <a:pt x="104" y="71"/>
                    <a:pt x="110" y="71"/>
                    <a:pt x="114" y="71"/>
                  </a:cubicBezTo>
                  <a:cubicBezTo>
                    <a:pt x="117" y="71"/>
                    <a:pt x="120" y="70"/>
                    <a:pt x="120" y="7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iṥļíḍê"/>
            <p:cNvSpPr/>
            <p:nvPr userDrawn="1"/>
          </p:nvSpPr>
          <p:spPr bwMode="auto">
            <a:xfrm>
              <a:off x="10510987" y="2694920"/>
              <a:ext cx="232796" cy="102129"/>
            </a:xfrm>
            <a:custGeom>
              <a:avLst/>
              <a:gdLst>
                <a:gd name="T0" fmla="*/ 102 w 102"/>
                <a:gd name="T1" fmla="*/ 44 h 45"/>
                <a:gd name="T2" fmla="*/ 97 w 102"/>
                <a:gd name="T3" fmla="*/ 45 h 45"/>
                <a:gd name="T4" fmla="*/ 84 w 102"/>
                <a:gd name="T5" fmla="*/ 42 h 45"/>
                <a:gd name="T6" fmla="*/ 77 w 102"/>
                <a:gd name="T7" fmla="*/ 37 h 45"/>
                <a:gd name="T8" fmla="*/ 71 w 102"/>
                <a:gd name="T9" fmla="*/ 28 h 45"/>
                <a:gd name="T10" fmla="*/ 56 w 102"/>
                <a:gd name="T11" fmla="*/ 12 h 45"/>
                <a:gd name="T12" fmla="*/ 34 w 102"/>
                <a:gd name="T13" fmla="*/ 10 h 45"/>
                <a:gd name="T14" fmla="*/ 15 w 102"/>
                <a:gd name="T15" fmla="*/ 10 h 45"/>
                <a:gd name="T16" fmla="*/ 3 w 102"/>
                <a:gd name="T17" fmla="*/ 4 h 45"/>
                <a:gd name="T18" fmla="*/ 0 w 102"/>
                <a:gd name="T19" fmla="*/ 2 h 45"/>
                <a:gd name="T20" fmla="*/ 0 w 102"/>
                <a:gd name="T21" fmla="*/ 1 h 45"/>
                <a:gd name="T22" fmla="*/ 3 w 102"/>
                <a:gd name="T23" fmla="*/ 4 h 45"/>
                <a:gd name="T24" fmla="*/ 15 w 102"/>
                <a:gd name="T25" fmla="*/ 8 h 45"/>
                <a:gd name="T26" fmla="*/ 34 w 102"/>
                <a:gd name="T27" fmla="*/ 8 h 45"/>
                <a:gd name="T28" fmla="*/ 57 w 102"/>
                <a:gd name="T29" fmla="*/ 10 h 45"/>
                <a:gd name="T30" fmla="*/ 67 w 102"/>
                <a:gd name="T31" fmla="*/ 18 h 45"/>
                <a:gd name="T32" fmla="*/ 72 w 102"/>
                <a:gd name="T33" fmla="*/ 27 h 45"/>
                <a:gd name="T34" fmla="*/ 78 w 102"/>
                <a:gd name="T35" fmla="*/ 35 h 45"/>
                <a:gd name="T36" fmla="*/ 85 w 102"/>
                <a:gd name="T37" fmla="*/ 41 h 45"/>
                <a:gd name="T38" fmla="*/ 97 w 102"/>
                <a:gd name="T39" fmla="*/ 44 h 45"/>
                <a:gd name="T40" fmla="*/ 102 w 102"/>
                <a:gd name="T4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45">
                  <a:moveTo>
                    <a:pt x="102" y="44"/>
                  </a:moveTo>
                  <a:cubicBezTo>
                    <a:pt x="102" y="44"/>
                    <a:pt x="100" y="45"/>
                    <a:pt x="97" y="45"/>
                  </a:cubicBezTo>
                  <a:cubicBezTo>
                    <a:pt x="94" y="45"/>
                    <a:pt x="89" y="44"/>
                    <a:pt x="84" y="42"/>
                  </a:cubicBezTo>
                  <a:cubicBezTo>
                    <a:pt x="82" y="41"/>
                    <a:pt x="79" y="39"/>
                    <a:pt x="77" y="37"/>
                  </a:cubicBezTo>
                  <a:cubicBezTo>
                    <a:pt x="74" y="34"/>
                    <a:pt x="73" y="32"/>
                    <a:pt x="71" y="28"/>
                  </a:cubicBezTo>
                  <a:cubicBezTo>
                    <a:pt x="67" y="22"/>
                    <a:pt x="64" y="15"/>
                    <a:pt x="56" y="12"/>
                  </a:cubicBezTo>
                  <a:cubicBezTo>
                    <a:pt x="49" y="9"/>
                    <a:pt x="41" y="9"/>
                    <a:pt x="34" y="10"/>
                  </a:cubicBezTo>
                  <a:cubicBezTo>
                    <a:pt x="27" y="10"/>
                    <a:pt x="20" y="11"/>
                    <a:pt x="15" y="10"/>
                  </a:cubicBezTo>
                  <a:cubicBezTo>
                    <a:pt x="9" y="9"/>
                    <a:pt x="5" y="6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2"/>
                    <a:pt x="3" y="4"/>
                  </a:cubicBezTo>
                  <a:cubicBezTo>
                    <a:pt x="6" y="6"/>
                    <a:pt x="10" y="7"/>
                    <a:pt x="15" y="8"/>
                  </a:cubicBezTo>
                  <a:cubicBezTo>
                    <a:pt x="20" y="9"/>
                    <a:pt x="26" y="9"/>
                    <a:pt x="34" y="8"/>
                  </a:cubicBezTo>
                  <a:cubicBezTo>
                    <a:pt x="41" y="7"/>
                    <a:pt x="49" y="6"/>
                    <a:pt x="57" y="10"/>
                  </a:cubicBezTo>
                  <a:cubicBezTo>
                    <a:pt x="61" y="12"/>
                    <a:pt x="64" y="15"/>
                    <a:pt x="67" y="18"/>
                  </a:cubicBezTo>
                  <a:cubicBezTo>
                    <a:pt x="69" y="21"/>
                    <a:pt x="71" y="24"/>
                    <a:pt x="72" y="27"/>
                  </a:cubicBezTo>
                  <a:cubicBezTo>
                    <a:pt x="74" y="31"/>
                    <a:pt x="76" y="33"/>
                    <a:pt x="78" y="35"/>
                  </a:cubicBezTo>
                  <a:cubicBezTo>
                    <a:pt x="80" y="38"/>
                    <a:pt x="83" y="39"/>
                    <a:pt x="85" y="41"/>
                  </a:cubicBezTo>
                  <a:cubicBezTo>
                    <a:pt x="90" y="43"/>
                    <a:pt x="94" y="44"/>
                    <a:pt x="97" y="44"/>
                  </a:cubicBezTo>
                  <a:cubicBezTo>
                    <a:pt x="100" y="4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sḷiḍê"/>
            <p:cNvSpPr/>
            <p:nvPr userDrawn="1"/>
          </p:nvSpPr>
          <p:spPr bwMode="auto">
            <a:xfrm>
              <a:off x="10737776" y="2875149"/>
              <a:ext cx="79601" cy="437054"/>
            </a:xfrm>
            <a:custGeom>
              <a:avLst/>
              <a:gdLst>
                <a:gd name="T0" fmla="*/ 28 w 35"/>
                <a:gd name="T1" fmla="*/ 191 h 191"/>
                <a:gd name="T2" fmla="*/ 31 w 35"/>
                <a:gd name="T3" fmla="*/ 183 h 191"/>
                <a:gd name="T4" fmla="*/ 34 w 35"/>
                <a:gd name="T5" fmla="*/ 162 h 191"/>
                <a:gd name="T6" fmla="*/ 25 w 35"/>
                <a:gd name="T7" fmla="*/ 131 h 191"/>
                <a:gd name="T8" fmla="*/ 14 w 35"/>
                <a:gd name="T9" fmla="*/ 116 h 191"/>
                <a:gd name="T10" fmla="*/ 10 w 35"/>
                <a:gd name="T11" fmla="*/ 106 h 191"/>
                <a:gd name="T12" fmla="*/ 11 w 35"/>
                <a:gd name="T13" fmla="*/ 95 h 191"/>
                <a:gd name="T14" fmla="*/ 18 w 35"/>
                <a:gd name="T15" fmla="*/ 76 h 191"/>
                <a:gd name="T16" fmla="*/ 13 w 35"/>
                <a:gd name="T17" fmla="*/ 59 h 191"/>
                <a:gd name="T18" fmla="*/ 9 w 35"/>
                <a:gd name="T19" fmla="*/ 51 h 191"/>
                <a:gd name="T20" fmla="*/ 6 w 35"/>
                <a:gd name="T21" fmla="*/ 42 h 191"/>
                <a:gd name="T22" fmla="*/ 7 w 35"/>
                <a:gd name="T23" fmla="*/ 27 h 191"/>
                <a:gd name="T24" fmla="*/ 5 w 35"/>
                <a:gd name="T25" fmla="*/ 6 h 191"/>
                <a:gd name="T26" fmla="*/ 0 w 35"/>
                <a:gd name="T27" fmla="*/ 0 h 191"/>
                <a:gd name="T28" fmla="*/ 1 w 35"/>
                <a:gd name="T29" fmla="*/ 0 h 191"/>
                <a:gd name="T30" fmla="*/ 2 w 35"/>
                <a:gd name="T31" fmla="*/ 1 h 191"/>
                <a:gd name="T32" fmla="*/ 6 w 35"/>
                <a:gd name="T33" fmla="*/ 6 h 191"/>
                <a:gd name="T34" fmla="*/ 8 w 35"/>
                <a:gd name="T35" fmla="*/ 27 h 191"/>
                <a:gd name="T36" fmla="*/ 8 w 35"/>
                <a:gd name="T37" fmla="*/ 42 h 191"/>
                <a:gd name="T38" fmla="*/ 15 w 35"/>
                <a:gd name="T39" fmla="*/ 58 h 191"/>
                <a:gd name="T40" fmla="*/ 19 w 35"/>
                <a:gd name="T41" fmla="*/ 66 h 191"/>
                <a:gd name="T42" fmla="*/ 20 w 35"/>
                <a:gd name="T43" fmla="*/ 76 h 191"/>
                <a:gd name="T44" fmla="*/ 13 w 35"/>
                <a:gd name="T45" fmla="*/ 96 h 191"/>
                <a:gd name="T46" fmla="*/ 12 w 35"/>
                <a:gd name="T47" fmla="*/ 106 h 191"/>
                <a:gd name="T48" fmla="*/ 16 w 35"/>
                <a:gd name="T49" fmla="*/ 115 h 191"/>
                <a:gd name="T50" fmla="*/ 27 w 35"/>
                <a:gd name="T51" fmla="*/ 130 h 191"/>
                <a:gd name="T52" fmla="*/ 35 w 35"/>
                <a:gd name="T53" fmla="*/ 162 h 191"/>
                <a:gd name="T54" fmla="*/ 32 w 35"/>
                <a:gd name="T55" fmla="*/ 183 h 191"/>
                <a:gd name="T56" fmla="*/ 29 w 35"/>
                <a:gd name="T57" fmla="*/ 189 h 191"/>
                <a:gd name="T58" fmla="*/ 28 w 35"/>
                <a:gd name="T5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191">
                  <a:moveTo>
                    <a:pt x="28" y="191"/>
                  </a:moveTo>
                  <a:cubicBezTo>
                    <a:pt x="28" y="191"/>
                    <a:pt x="30" y="188"/>
                    <a:pt x="31" y="183"/>
                  </a:cubicBezTo>
                  <a:cubicBezTo>
                    <a:pt x="32" y="178"/>
                    <a:pt x="34" y="171"/>
                    <a:pt x="34" y="162"/>
                  </a:cubicBezTo>
                  <a:cubicBezTo>
                    <a:pt x="33" y="153"/>
                    <a:pt x="31" y="142"/>
                    <a:pt x="25" y="131"/>
                  </a:cubicBezTo>
                  <a:cubicBezTo>
                    <a:pt x="22" y="126"/>
                    <a:pt x="18" y="121"/>
                    <a:pt x="14" y="116"/>
                  </a:cubicBezTo>
                  <a:cubicBezTo>
                    <a:pt x="12" y="113"/>
                    <a:pt x="11" y="110"/>
                    <a:pt x="10" y="106"/>
                  </a:cubicBezTo>
                  <a:cubicBezTo>
                    <a:pt x="9" y="102"/>
                    <a:pt x="10" y="99"/>
                    <a:pt x="11" y="95"/>
                  </a:cubicBezTo>
                  <a:cubicBezTo>
                    <a:pt x="13" y="88"/>
                    <a:pt x="17" y="82"/>
                    <a:pt x="18" y="76"/>
                  </a:cubicBezTo>
                  <a:cubicBezTo>
                    <a:pt x="19" y="70"/>
                    <a:pt x="16" y="64"/>
                    <a:pt x="13" y="59"/>
                  </a:cubicBezTo>
                  <a:cubicBezTo>
                    <a:pt x="11" y="56"/>
                    <a:pt x="10" y="53"/>
                    <a:pt x="9" y="51"/>
                  </a:cubicBezTo>
                  <a:cubicBezTo>
                    <a:pt x="7" y="48"/>
                    <a:pt x="7" y="45"/>
                    <a:pt x="6" y="42"/>
                  </a:cubicBezTo>
                  <a:cubicBezTo>
                    <a:pt x="6" y="37"/>
                    <a:pt x="6" y="32"/>
                    <a:pt x="7" y="27"/>
                  </a:cubicBezTo>
                  <a:cubicBezTo>
                    <a:pt x="8" y="18"/>
                    <a:pt x="7" y="11"/>
                    <a:pt x="5" y="6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2"/>
                    <a:pt x="5" y="3"/>
                    <a:pt x="6" y="6"/>
                  </a:cubicBezTo>
                  <a:cubicBezTo>
                    <a:pt x="8" y="10"/>
                    <a:pt x="9" y="18"/>
                    <a:pt x="8" y="27"/>
                  </a:cubicBezTo>
                  <a:cubicBezTo>
                    <a:pt x="8" y="32"/>
                    <a:pt x="7" y="37"/>
                    <a:pt x="8" y="42"/>
                  </a:cubicBezTo>
                  <a:cubicBezTo>
                    <a:pt x="9" y="48"/>
                    <a:pt x="11" y="53"/>
                    <a:pt x="15" y="58"/>
                  </a:cubicBezTo>
                  <a:cubicBezTo>
                    <a:pt x="16" y="60"/>
                    <a:pt x="18" y="63"/>
                    <a:pt x="19" y="66"/>
                  </a:cubicBezTo>
                  <a:cubicBezTo>
                    <a:pt x="20" y="69"/>
                    <a:pt x="21" y="73"/>
                    <a:pt x="20" y="76"/>
                  </a:cubicBezTo>
                  <a:cubicBezTo>
                    <a:pt x="19" y="83"/>
                    <a:pt x="15" y="89"/>
                    <a:pt x="13" y="96"/>
                  </a:cubicBezTo>
                  <a:cubicBezTo>
                    <a:pt x="12" y="99"/>
                    <a:pt x="12" y="102"/>
                    <a:pt x="12" y="106"/>
                  </a:cubicBezTo>
                  <a:cubicBezTo>
                    <a:pt x="13" y="109"/>
                    <a:pt x="14" y="112"/>
                    <a:pt x="16" y="115"/>
                  </a:cubicBezTo>
                  <a:cubicBezTo>
                    <a:pt x="19" y="120"/>
                    <a:pt x="24" y="125"/>
                    <a:pt x="27" y="130"/>
                  </a:cubicBezTo>
                  <a:cubicBezTo>
                    <a:pt x="33" y="141"/>
                    <a:pt x="35" y="152"/>
                    <a:pt x="35" y="162"/>
                  </a:cubicBezTo>
                  <a:cubicBezTo>
                    <a:pt x="35" y="171"/>
                    <a:pt x="34" y="179"/>
                    <a:pt x="32" y="183"/>
                  </a:cubicBezTo>
                  <a:cubicBezTo>
                    <a:pt x="31" y="186"/>
                    <a:pt x="30" y="188"/>
                    <a:pt x="29" y="189"/>
                  </a:cubicBezTo>
                  <a:cubicBezTo>
                    <a:pt x="29" y="190"/>
                    <a:pt x="29" y="191"/>
                    <a:pt x="28" y="19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ṥ1îḍé"/>
            <p:cNvSpPr/>
            <p:nvPr userDrawn="1"/>
          </p:nvSpPr>
          <p:spPr bwMode="auto">
            <a:xfrm>
              <a:off x="10362299" y="3770283"/>
              <a:ext cx="576732" cy="1242075"/>
            </a:xfrm>
            <a:custGeom>
              <a:avLst/>
              <a:gdLst>
                <a:gd name="T0" fmla="*/ 30 w 252"/>
                <a:gd name="T1" fmla="*/ 544 h 544"/>
                <a:gd name="T2" fmla="*/ 1 w 252"/>
                <a:gd name="T3" fmla="*/ 194 h 544"/>
                <a:gd name="T4" fmla="*/ 43 w 252"/>
                <a:gd name="T5" fmla="*/ 7 h 544"/>
                <a:gd name="T6" fmla="*/ 216 w 252"/>
                <a:gd name="T7" fmla="*/ 0 h 544"/>
                <a:gd name="T8" fmla="*/ 250 w 252"/>
                <a:gd name="T9" fmla="*/ 136 h 544"/>
                <a:gd name="T10" fmla="*/ 232 w 252"/>
                <a:gd name="T11" fmla="*/ 353 h 544"/>
                <a:gd name="T12" fmla="*/ 238 w 252"/>
                <a:gd name="T13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544">
                  <a:moveTo>
                    <a:pt x="30" y="544"/>
                  </a:moveTo>
                  <a:cubicBezTo>
                    <a:pt x="30" y="544"/>
                    <a:pt x="3" y="289"/>
                    <a:pt x="1" y="194"/>
                  </a:cubicBezTo>
                  <a:cubicBezTo>
                    <a:pt x="0" y="100"/>
                    <a:pt x="43" y="7"/>
                    <a:pt x="43" y="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50" y="95"/>
                    <a:pt x="250" y="136"/>
                  </a:cubicBezTo>
                  <a:cubicBezTo>
                    <a:pt x="252" y="214"/>
                    <a:pt x="230" y="291"/>
                    <a:pt x="232" y="353"/>
                  </a:cubicBezTo>
                  <a:cubicBezTo>
                    <a:pt x="238" y="544"/>
                    <a:pt x="238" y="544"/>
                    <a:pt x="238" y="544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Sḷîḋê"/>
            <p:cNvSpPr/>
            <p:nvPr userDrawn="1"/>
          </p:nvSpPr>
          <p:spPr bwMode="auto">
            <a:xfrm>
              <a:off x="10414866" y="4295949"/>
              <a:ext cx="504640" cy="521161"/>
            </a:xfrm>
            <a:custGeom>
              <a:avLst/>
              <a:gdLst>
                <a:gd name="T0" fmla="*/ 221 w 221"/>
                <a:gd name="T1" fmla="*/ 0 h 228"/>
                <a:gd name="T2" fmla="*/ 218 w 221"/>
                <a:gd name="T3" fmla="*/ 2 h 228"/>
                <a:gd name="T4" fmla="*/ 216 w 221"/>
                <a:gd name="T5" fmla="*/ 3 h 228"/>
                <a:gd name="T6" fmla="*/ 215 w 221"/>
                <a:gd name="T7" fmla="*/ 5 h 228"/>
                <a:gd name="T8" fmla="*/ 211 w 221"/>
                <a:gd name="T9" fmla="*/ 9 h 228"/>
                <a:gd name="T10" fmla="*/ 197 w 221"/>
                <a:gd name="T11" fmla="*/ 44 h 228"/>
                <a:gd name="T12" fmla="*/ 189 w 221"/>
                <a:gd name="T13" fmla="*/ 68 h 228"/>
                <a:gd name="T14" fmla="*/ 185 w 221"/>
                <a:gd name="T15" fmla="*/ 74 h 228"/>
                <a:gd name="T16" fmla="*/ 183 w 221"/>
                <a:gd name="T17" fmla="*/ 77 h 228"/>
                <a:gd name="T18" fmla="*/ 180 w 221"/>
                <a:gd name="T19" fmla="*/ 79 h 228"/>
                <a:gd name="T20" fmla="*/ 167 w 221"/>
                <a:gd name="T21" fmla="*/ 88 h 228"/>
                <a:gd name="T22" fmla="*/ 137 w 221"/>
                <a:gd name="T23" fmla="*/ 99 h 228"/>
                <a:gd name="T24" fmla="*/ 114 w 221"/>
                <a:gd name="T25" fmla="*/ 124 h 228"/>
                <a:gd name="T26" fmla="*/ 103 w 221"/>
                <a:gd name="T27" fmla="*/ 157 h 228"/>
                <a:gd name="T28" fmla="*/ 85 w 221"/>
                <a:gd name="T29" fmla="*/ 184 h 228"/>
                <a:gd name="T30" fmla="*/ 56 w 221"/>
                <a:gd name="T31" fmla="*/ 193 h 228"/>
                <a:gd name="T32" fmla="*/ 31 w 221"/>
                <a:gd name="T33" fmla="*/ 195 h 228"/>
                <a:gd name="T34" fmla="*/ 11 w 221"/>
                <a:gd name="T35" fmla="*/ 202 h 228"/>
                <a:gd name="T36" fmla="*/ 3 w 221"/>
                <a:gd name="T37" fmla="*/ 214 h 228"/>
                <a:gd name="T38" fmla="*/ 2 w 221"/>
                <a:gd name="T39" fmla="*/ 224 h 228"/>
                <a:gd name="T40" fmla="*/ 3 w 221"/>
                <a:gd name="T41" fmla="*/ 228 h 228"/>
                <a:gd name="T42" fmla="*/ 1 w 221"/>
                <a:gd name="T43" fmla="*/ 224 h 228"/>
                <a:gd name="T44" fmla="*/ 2 w 221"/>
                <a:gd name="T45" fmla="*/ 214 h 228"/>
                <a:gd name="T46" fmla="*/ 11 w 221"/>
                <a:gd name="T47" fmla="*/ 201 h 228"/>
                <a:gd name="T48" fmla="*/ 31 w 221"/>
                <a:gd name="T49" fmla="*/ 193 h 228"/>
                <a:gd name="T50" fmla="*/ 56 w 221"/>
                <a:gd name="T51" fmla="*/ 191 h 228"/>
                <a:gd name="T52" fmla="*/ 83 w 221"/>
                <a:gd name="T53" fmla="*/ 183 h 228"/>
                <a:gd name="T54" fmla="*/ 101 w 221"/>
                <a:gd name="T55" fmla="*/ 156 h 228"/>
                <a:gd name="T56" fmla="*/ 112 w 221"/>
                <a:gd name="T57" fmla="*/ 123 h 228"/>
                <a:gd name="T58" fmla="*/ 136 w 221"/>
                <a:gd name="T59" fmla="*/ 97 h 228"/>
                <a:gd name="T60" fmla="*/ 166 w 221"/>
                <a:gd name="T61" fmla="*/ 86 h 228"/>
                <a:gd name="T62" fmla="*/ 179 w 221"/>
                <a:gd name="T63" fmla="*/ 78 h 228"/>
                <a:gd name="T64" fmla="*/ 181 w 221"/>
                <a:gd name="T65" fmla="*/ 76 h 228"/>
                <a:gd name="T66" fmla="*/ 183 w 221"/>
                <a:gd name="T67" fmla="*/ 73 h 228"/>
                <a:gd name="T68" fmla="*/ 187 w 221"/>
                <a:gd name="T69" fmla="*/ 67 h 228"/>
                <a:gd name="T70" fmla="*/ 196 w 221"/>
                <a:gd name="T71" fmla="*/ 43 h 228"/>
                <a:gd name="T72" fmla="*/ 210 w 221"/>
                <a:gd name="T73" fmla="*/ 9 h 228"/>
                <a:gd name="T74" fmla="*/ 214 w 221"/>
                <a:gd name="T75" fmla="*/ 5 h 228"/>
                <a:gd name="T76" fmla="*/ 216 w 221"/>
                <a:gd name="T77" fmla="*/ 3 h 228"/>
                <a:gd name="T78" fmla="*/ 218 w 221"/>
                <a:gd name="T79" fmla="*/ 2 h 228"/>
                <a:gd name="T80" fmla="*/ 221 w 221"/>
                <a:gd name="T8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1" h="228">
                  <a:moveTo>
                    <a:pt x="221" y="0"/>
                  </a:moveTo>
                  <a:cubicBezTo>
                    <a:pt x="221" y="0"/>
                    <a:pt x="220" y="1"/>
                    <a:pt x="218" y="2"/>
                  </a:cubicBezTo>
                  <a:cubicBezTo>
                    <a:pt x="217" y="3"/>
                    <a:pt x="217" y="3"/>
                    <a:pt x="216" y="3"/>
                  </a:cubicBezTo>
                  <a:cubicBezTo>
                    <a:pt x="216" y="4"/>
                    <a:pt x="215" y="4"/>
                    <a:pt x="215" y="5"/>
                  </a:cubicBezTo>
                  <a:cubicBezTo>
                    <a:pt x="214" y="6"/>
                    <a:pt x="212" y="8"/>
                    <a:pt x="211" y="9"/>
                  </a:cubicBezTo>
                  <a:cubicBezTo>
                    <a:pt x="205" y="16"/>
                    <a:pt x="201" y="28"/>
                    <a:pt x="197" y="44"/>
                  </a:cubicBezTo>
                  <a:cubicBezTo>
                    <a:pt x="195" y="51"/>
                    <a:pt x="193" y="60"/>
                    <a:pt x="189" y="68"/>
                  </a:cubicBezTo>
                  <a:cubicBezTo>
                    <a:pt x="187" y="70"/>
                    <a:pt x="186" y="72"/>
                    <a:pt x="185" y="74"/>
                  </a:cubicBezTo>
                  <a:cubicBezTo>
                    <a:pt x="184" y="75"/>
                    <a:pt x="183" y="76"/>
                    <a:pt x="183" y="77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76" y="83"/>
                    <a:pt x="172" y="86"/>
                    <a:pt x="167" y="88"/>
                  </a:cubicBezTo>
                  <a:cubicBezTo>
                    <a:pt x="157" y="92"/>
                    <a:pt x="146" y="94"/>
                    <a:pt x="137" y="99"/>
                  </a:cubicBezTo>
                  <a:cubicBezTo>
                    <a:pt x="126" y="104"/>
                    <a:pt x="119" y="113"/>
                    <a:pt x="114" y="124"/>
                  </a:cubicBezTo>
                  <a:cubicBezTo>
                    <a:pt x="110" y="135"/>
                    <a:pt x="107" y="146"/>
                    <a:pt x="103" y="157"/>
                  </a:cubicBezTo>
                  <a:cubicBezTo>
                    <a:pt x="99" y="168"/>
                    <a:pt x="93" y="178"/>
                    <a:pt x="85" y="184"/>
                  </a:cubicBezTo>
                  <a:cubicBezTo>
                    <a:pt x="76" y="191"/>
                    <a:pt x="65" y="193"/>
                    <a:pt x="56" y="193"/>
                  </a:cubicBezTo>
                  <a:cubicBezTo>
                    <a:pt x="47" y="194"/>
                    <a:pt x="38" y="193"/>
                    <a:pt x="31" y="195"/>
                  </a:cubicBezTo>
                  <a:cubicBezTo>
                    <a:pt x="23" y="196"/>
                    <a:pt x="16" y="198"/>
                    <a:pt x="11" y="202"/>
                  </a:cubicBezTo>
                  <a:cubicBezTo>
                    <a:pt x="7" y="206"/>
                    <a:pt x="4" y="210"/>
                    <a:pt x="3" y="214"/>
                  </a:cubicBezTo>
                  <a:cubicBezTo>
                    <a:pt x="1" y="219"/>
                    <a:pt x="1" y="222"/>
                    <a:pt x="2" y="224"/>
                  </a:cubicBezTo>
                  <a:cubicBezTo>
                    <a:pt x="2" y="227"/>
                    <a:pt x="3" y="228"/>
                    <a:pt x="3" y="228"/>
                  </a:cubicBezTo>
                  <a:cubicBezTo>
                    <a:pt x="3" y="228"/>
                    <a:pt x="2" y="227"/>
                    <a:pt x="1" y="224"/>
                  </a:cubicBezTo>
                  <a:cubicBezTo>
                    <a:pt x="1" y="222"/>
                    <a:pt x="0" y="219"/>
                    <a:pt x="2" y="214"/>
                  </a:cubicBezTo>
                  <a:cubicBezTo>
                    <a:pt x="3" y="210"/>
                    <a:pt x="6" y="205"/>
                    <a:pt x="11" y="201"/>
                  </a:cubicBezTo>
                  <a:cubicBezTo>
                    <a:pt x="16" y="197"/>
                    <a:pt x="23" y="194"/>
                    <a:pt x="31" y="193"/>
                  </a:cubicBezTo>
                  <a:cubicBezTo>
                    <a:pt x="38" y="192"/>
                    <a:pt x="47" y="192"/>
                    <a:pt x="56" y="191"/>
                  </a:cubicBezTo>
                  <a:cubicBezTo>
                    <a:pt x="65" y="191"/>
                    <a:pt x="75" y="189"/>
                    <a:pt x="83" y="183"/>
                  </a:cubicBezTo>
                  <a:cubicBezTo>
                    <a:pt x="92" y="177"/>
                    <a:pt x="97" y="167"/>
                    <a:pt x="101" y="156"/>
                  </a:cubicBezTo>
                  <a:cubicBezTo>
                    <a:pt x="105" y="146"/>
                    <a:pt x="108" y="134"/>
                    <a:pt x="112" y="123"/>
                  </a:cubicBezTo>
                  <a:cubicBezTo>
                    <a:pt x="117" y="112"/>
                    <a:pt x="125" y="102"/>
                    <a:pt x="136" y="97"/>
                  </a:cubicBezTo>
                  <a:cubicBezTo>
                    <a:pt x="146" y="92"/>
                    <a:pt x="157" y="90"/>
                    <a:pt x="166" y="86"/>
                  </a:cubicBezTo>
                  <a:cubicBezTo>
                    <a:pt x="171" y="84"/>
                    <a:pt x="175" y="81"/>
                    <a:pt x="179" y="78"/>
                  </a:cubicBezTo>
                  <a:cubicBezTo>
                    <a:pt x="181" y="76"/>
                    <a:pt x="181" y="76"/>
                    <a:pt x="181" y="76"/>
                  </a:cubicBezTo>
                  <a:cubicBezTo>
                    <a:pt x="182" y="75"/>
                    <a:pt x="183" y="74"/>
                    <a:pt x="183" y="73"/>
                  </a:cubicBezTo>
                  <a:cubicBezTo>
                    <a:pt x="185" y="71"/>
                    <a:pt x="186" y="69"/>
                    <a:pt x="187" y="67"/>
                  </a:cubicBezTo>
                  <a:cubicBezTo>
                    <a:pt x="192" y="59"/>
                    <a:pt x="194" y="51"/>
                    <a:pt x="196" y="43"/>
                  </a:cubicBezTo>
                  <a:cubicBezTo>
                    <a:pt x="200" y="28"/>
                    <a:pt x="204" y="16"/>
                    <a:pt x="210" y="9"/>
                  </a:cubicBezTo>
                  <a:cubicBezTo>
                    <a:pt x="212" y="7"/>
                    <a:pt x="213" y="6"/>
                    <a:pt x="214" y="5"/>
                  </a:cubicBezTo>
                  <a:cubicBezTo>
                    <a:pt x="215" y="4"/>
                    <a:pt x="216" y="3"/>
                    <a:pt x="216" y="3"/>
                  </a:cubicBezTo>
                  <a:cubicBezTo>
                    <a:pt x="217" y="3"/>
                    <a:pt x="217" y="2"/>
                    <a:pt x="218" y="2"/>
                  </a:cubicBezTo>
                  <a:cubicBezTo>
                    <a:pt x="220" y="1"/>
                    <a:pt x="221" y="0"/>
                    <a:pt x="22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ḻiḓé"/>
            <p:cNvSpPr/>
            <p:nvPr userDrawn="1"/>
          </p:nvSpPr>
          <p:spPr bwMode="auto">
            <a:xfrm>
              <a:off x="10378820" y="4025607"/>
              <a:ext cx="543690" cy="495628"/>
            </a:xfrm>
            <a:custGeom>
              <a:avLst/>
              <a:gdLst>
                <a:gd name="T0" fmla="*/ 238 w 238"/>
                <a:gd name="T1" fmla="*/ 0 h 217"/>
                <a:gd name="T2" fmla="*/ 238 w 238"/>
                <a:gd name="T3" fmla="*/ 3 h 217"/>
                <a:gd name="T4" fmla="*/ 237 w 238"/>
                <a:gd name="T5" fmla="*/ 13 h 217"/>
                <a:gd name="T6" fmla="*/ 217 w 238"/>
                <a:gd name="T7" fmla="*/ 43 h 217"/>
                <a:gd name="T8" fmla="*/ 197 w 238"/>
                <a:gd name="T9" fmla="*/ 58 h 217"/>
                <a:gd name="T10" fmla="*/ 172 w 238"/>
                <a:gd name="T11" fmla="*/ 72 h 217"/>
                <a:gd name="T12" fmla="*/ 147 w 238"/>
                <a:gd name="T13" fmla="*/ 90 h 217"/>
                <a:gd name="T14" fmla="*/ 127 w 238"/>
                <a:gd name="T15" fmla="*/ 117 h 217"/>
                <a:gd name="T16" fmla="*/ 111 w 238"/>
                <a:gd name="T17" fmla="*/ 147 h 217"/>
                <a:gd name="T18" fmla="*/ 100 w 238"/>
                <a:gd name="T19" fmla="*/ 159 h 217"/>
                <a:gd name="T20" fmla="*/ 87 w 238"/>
                <a:gd name="T21" fmla="*/ 167 h 217"/>
                <a:gd name="T22" fmla="*/ 60 w 238"/>
                <a:gd name="T23" fmla="*/ 178 h 217"/>
                <a:gd name="T24" fmla="*/ 36 w 238"/>
                <a:gd name="T25" fmla="*/ 186 h 217"/>
                <a:gd name="T26" fmla="*/ 18 w 238"/>
                <a:gd name="T27" fmla="*/ 195 h 217"/>
                <a:gd name="T28" fmla="*/ 7 w 238"/>
                <a:gd name="T29" fmla="*/ 206 h 217"/>
                <a:gd name="T30" fmla="*/ 0 w 238"/>
                <a:gd name="T31" fmla="*/ 217 h 217"/>
                <a:gd name="T32" fmla="*/ 2 w 238"/>
                <a:gd name="T33" fmla="*/ 214 h 217"/>
                <a:gd name="T34" fmla="*/ 7 w 238"/>
                <a:gd name="T35" fmla="*/ 205 h 217"/>
                <a:gd name="T36" fmla="*/ 18 w 238"/>
                <a:gd name="T37" fmla="*/ 194 h 217"/>
                <a:gd name="T38" fmla="*/ 36 w 238"/>
                <a:gd name="T39" fmla="*/ 184 h 217"/>
                <a:gd name="T40" fmla="*/ 59 w 238"/>
                <a:gd name="T41" fmla="*/ 176 h 217"/>
                <a:gd name="T42" fmla="*/ 86 w 238"/>
                <a:gd name="T43" fmla="*/ 166 h 217"/>
                <a:gd name="T44" fmla="*/ 98 w 238"/>
                <a:gd name="T45" fmla="*/ 157 h 217"/>
                <a:gd name="T46" fmla="*/ 109 w 238"/>
                <a:gd name="T47" fmla="*/ 145 h 217"/>
                <a:gd name="T48" fmla="*/ 126 w 238"/>
                <a:gd name="T49" fmla="*/ 116 h 217"/>
                <a:gd name="T50" fmla="*/ 145 w 238"/>
                <a:gd name="T51" fmla="*/ 88 h 217"/>
                <a:gd name="T52" fmla="*/ 171 w 238"/>
                <a:gd name="T53" fmla="*/ 70 h 217"/>
                <a:gd name="T54" fmla="*/ 196 w 238"/>
                <a:gd name="T55" fmla="*/ 57 h 217"/>
                <a:gd name="T56" fmla="*/ 216 w 238"/>
                <a:gd name="T57" fmla="*/ 42 h 217"/>
                <a:gd name="T58" fmla="*/ 236 w 238"/>
                <a:gd name="T59" fmla="*/ 13 h 217"/>
                <a:gd name="T60" fmla="*/ 238 w 238"/>
                <a:gd name="T6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8" h="217">
                  <a:moveTo>
                    <a:pt x="238" y="0"/>
                  </a:moveTo>
                  <a:cubicBezTo>
                    <a:pt x="238" y="0"/>
                    <a:pt x="238" y="1"/>
                    <a:pt x="238" y="3"/>
                  </a:cubicBezTo>
                  <a:cubicBezTo>
                    <a:pt x="238" y="6"/>
                    <a:pt x="238" y="9"/>
                    <a:pt x="237" y="13"/>
                  </a:cubicBezTo>
                  <a:cubicBezTo>
                    <a:pt x="235" y="22"/>
                    <a:pt x="229" y="33"/>
                    <a:pt x="217" y="43"/>
                  </a:cubicBezTo>
                  <a:cubicBezTo>
                    <a:pt x="212" y="49"/>
                    <a:pt x="205" y="54"/>
                    <a:pt x="197" y="58"/>
                  </a:cubicBezTo>
                  <a:cubicBezTo>
                    <a:pt x="190" y="63"/>
                    <a:pt x="181" y="67"/>
                    <a:pt x="172" y="72"/>
                  </a:cubicBezTo>
                  <a:cubicBezTo>
                    <a:pt x="164" y="77"/>
                    <a:pt x="155" y="82"/>
                    <a:pt x="147" y="90"/>
                  </a:cubicBezTo>
                  <a:cubicBezTo>
                    <a:pt x="139" y="97"/>
                    <a:pt x="133" y="107"/>
                    <a:pt x="127" y="117"/>
                  </a:cubicBezTo>
                  <a:cubicBezTo>
                    <a:pt x="122" y="127"/>
                    <a:pt x="117" y="138"/>
                    <a:pt x="111" y="147"/>
                  </a:cubicBezTo>
                  <a:cubicBezTo>
                    <a:pt x="107" y="151"/>
                    <a:pt x="104" y="155"/>
                    <a:pt x="100" y="159"/>
                  </a:cubicBezTo>
                  <a:cubicBezTo>
                    <a:pt x="96" y="162"/>
                    <a:pt x="91" y="165"/>
                    <a:pt x="87" y="167"/>
                  </a:cubicBezTo>
                  <a:cubicBezTo>
                    <a:pt x="78" y="172"/>
                    <a:pt x="68" y="175"/>
                    <a:pt x="60" y="178"/>
                  </a:cubicBezTo>
                  <a:cubicBezTo>
                    <a:pt x="51" y="180"/>
                    <a:pt x="43" y="183"/>
                    <a:pt x="36" y="186"/>
                  </a:cubicBezTo>
                  <a:cubicBezTo>
                    <a:pt x="29" y="188"/>
                    <a:pt x="23" y="192"/>
                    <a:pt x="18" y="195"/>
                  </a:cubicBezTo>
                  <a:cubicBezTo>
                    <a:pt x="14" y="199"/>
                    <a:pt x="10" y="202"/>
                    <a:pt x="7" y="206"/>
                  </a:cubicBezTo>
                  <a:cubicBezTo>
                    <a:pt x="2" y="212"/>
                    <a:pt x="1" y="217"/>
                    <a:pt x="0" y="217"/>
                  </a:cubicBezTo>
                  <a:cubicBezTo>
                    <a:pt x="0" y="217"/>
                    <a:pt x="1" y="216"/>
                    <a:pt x="2" y="214"/>
                  </a:cubicBezTo>
                  <a:cubicBezTo>
                    <a:pt x="2" y="211"/>
                    <a:pt x="4" y="208"/>
                    <a:pt x="7" y="205"/>
                  </a:cubicBezTo>
                  <a:cubicBezTo>
                    <a:pt x="9" y="202"/>
                    <a:pt x="13" y="198"/>
                    <a:pt x="18" y="194"/>
                  </a:cubicBezTo>
                  <a:cubicBezTo>
                    <a:pt x="23" y="191"/>
                    <a:pt x="29" y="187"/>
                    <a:pt x="36" y="184"/>
                  </a:cubicBezTo>
                  <a:cubicBezTo>
                    <a:pt x="43" y="181"/>
                    <a:pt x="51" y="179"/>
                    <a:pt x="59" y="176"/>
                  </a:cubicBezTo>
                  <a:cubicBezTo>
                    <a:pt x="68" y="173"/>
                    <a:pt x="77" y="170"/>
                    <a:pt x="86" y="166"/>
                  </a:cubicBezTo>
                  <a:cubicBezTo>
                    <a:pt x="90" y="163"/>
                    <a:pt x="94" y="161"/>
                    <a:pt x="98" y="157"/>
                  </a:cubicBezTo>
                  <a:cubicBezTo>
                    <a:pt x="102" y="154"/>
                    <a:pt x="106" y="150"/>
                    <a:pt x="109" y="145"/>
                  </a:cubicBezTo>
                  <a:cubicBezTo>
                    <a:pt x="115" y="137"/>
                    <a:pt x="120" y="126"/>
                    <a:pt x="126" y="116"/>
                  </a:cubicBezTo>
                  <a:cubicBezTo>
                    <a:pt x="131" y="106"/>
                    <a:pt x="137" y="96"/>
                    <a:pt x="145" y="88"/>
                  </a:cubicBezTo>
                  <a:cubicBezTo>
                    <a:pt x="153" y="81"/>
                    <a:pt x="163" y="75"/>
                    <a:pt x="171" y="70"/>
                  </a:cubicBezTo>
                  <a:cubicBezTo>
                    <a:pt x="180" y="65"/>
                    <a:pt x="189" y="61"/>
                    <a:pt x="196" y="57"/>
                  </a:cubicBezTo>
                  <a:cubicBezTo>
                    <a:pt x="204" y="52"/>
                    <a:pt x="211" y="47"/>
                    <a:pt x="216" y="42"/>
                  </a:cubicBezTo>
                  <a:cubicBezTo>
                    <a:pt x="228" y="32"/>
                    <a:pt x="234" y="21"/>
                    <a:pt x="236" y="13"/>
                  </a:cubicBezTo>
                  <a:cubicBezTo>
                    <a:pt x="238" y="5"/>
                    <a:pt x="238" y="0"/>
                    <a:pt x="23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šliḍè"/>
            <p:cNvSpPr/>
            <p:nvPr userDrawn="1"/>
          </p:nvSpPr>
          <p:spPr bwMode="auto">
            <a:xfrm>
              <a:off x="10362299" y="3768782"/>
              <a:ext cx="486617" cy="476104"/>
            </a:xfrm>
            <a:custGeom>
              <a:avLst/>
              <a:gdLst>
                <a:gd name="T0" fmla="*/ 2 w 213"/>
                <a:gd name="T1" fmla="*/ 209 h 209"/>
                <a:gd name="T2" fmla="*/ 2 w 213"/>
                <a:gd name="T3" fmla="*/ 208 h 209"/>
                <a:gd name="T4" fmla="*/ 1 w 213"/>
                <a:gd name="T5" fmla="*/ 206 h 209"/>
                <a:gd name="T6" fmla="*/ 1 w 213"/>
                <a:gd name="T7" fmla="*/ 196 h 209"/>
                <a:gd name="T8" fmla="*/ 27 w 213"/>
                <a:gd name="T9" fmla="*/ 173 h 209"/>
                <a:gd name="T10" fmla="*/ 50 w 213"/>
                <a:gd name="T11" fmla="*/ 167 h 209"/>
                <a:gd name="T12" fmla="*/ 74 w 213"/>
                <a:gd name="T13" fmla="*/ 154 h 209"/>
                <a:gd name="T14" fmla="*/ 83 w 213"/>
                <a:gd name="T15" fmla="*/ 142 h 209"/>
                <a:gd name="T16" fmla="*/ 89 w 213"/>
                <a:gd name="T17" fmla="*/ 128 h 209"/>
                <a:gd name="T18" fmla="*/ 101 w 213"/>
                <a:gd name="T19" fmla="*/ 97 h 209"/>
                <a:gd name="T20" fmla="*/ 127 w 213"/>
                <a:gd name="T21" fmla="*/ 77 h 209"/>
                <a:gd name="T22" fmla="*/ 157 w 213"/>
                <a:gd name="T23" fmla="*/ 70 h 209"/>
                <a:gd name="T24" fmla="*/ 183 w 213"/>
                <a:gd name="T25" fmla="*/ 61 h 209"/>
                <a:gd name="T26" fmla="*/ 201 w 213"/>
                <a:gd name="T27" fmla="*/ 45 h 209"/>
                <a:gd name="T28" fmla="*/ 212 w 213"/>
                <a:gd name="T29" fmla="*/ 12 h 209"/>
                <a:gd name="T30" fmla="*/ 211 w 213"/>
                <a:gd name="T31" fmla="*/ 0 h 209"/>
                <a:gd name="T32" fmla="*/ 213 w 213"/>
                <a:gd name="T33" fmla="*/ 12 h 209"/>
                <a:gd name="T34" fmla="*/ 202 w 213"/>
                <a:gd name="T35" fmla="*/ 46 h 209"/>
                <a:gd name="T36" fmla="*/ 184 w 213"/>
                <a:gd name="T37" fmla="*/ 62 h 209"/>
                <a:gd name="T38" fmla="*/ 158 w 213"/>
                <a:gd name="T39" fmla="*/ 71 h 209"/>
                <a:gd name="T40" fmla="*/ 128 w 213"/>
                <a:gd name="T41" fmla="*/ 79 h 209"/>
                <a:gd name="T42" fmla="*/ 103 w 213"/>
                <a:gd name="T43" fmla="*/ 99 h 209"/>
                <a:gd name="T44" fmla="*/ 91 w 213"/>
                <a:gd name="T45" fmla="*/ 129 h 209"/>
                <a:gd name="T46" fmla="*/ 84 w 213"/>
                <a:gd name="T47" fmla="*/ 143 h 209"/>
                <a:gd name="T48" fmla="*/ 75 w 213"/>
                <a:gd name="T49" fmla="*/ 156 h 209"/>
                <a:gd name="T50" fmla="*/ 51 w 213"/>
                <a:gd name="T51" fmla="*/ 168 h 209"/>
                <a:gd name="T52" fmla="*/ 27 w 213"/>
                <a:gd name="T53" fmla="*/ 174 h 209"/>
                <a:gd name="T54" fmla="*/ 2 w 213"/>
                <a:gd name="T55" fmla="*/ 196 h 209"/>
                <a:gd name="T56" fmla="*/ 1 w 213"/>
                <a:gd name="T57" fmla="*/ 206 h 209"/>
                <a:gd name="T58" fmla="*/ 2 w 213"/>
                <a:gd name="T5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209">
                  <a:moveTo>
                    <a:pt x="2" y="209"/>
                  </a:moveTo>
                  <a:cubicBezTo>
                    <a:pt x="2" y="209"/>
                    <a:pt x="2" y="209"/>
                    <a:pt x="2" y="208"/>
                  </a:cubicBezTo>
                  <a:cubicBezTo>
                    <a:pt x="1" y="208"/>
                    <a:pt x="1" y="207"/>
                    <a:pt x="1" y="206"/>
                  </a:cubicBezTo>
                  <a:cubicBezTo>
                    <a:pt x="0" y="204"/>
                    <a:pt x="0" y="200"/>
                    <a:pt x="1" y="196"/>
                  </a:cubicBezTo>
                  <a:cubicBezTo>
                    <a:pt x="3" y="188"/>
                    <a:pt x="12" y="178"/>
                    <a:pt x="27" y="173"/>
                  </a:cubicBezTo>
                  <a:cubicBezTo>
                    <a:pt x="34" y="170"/>
                    <a:pt x="42" y="169"/>
                    <a:pt x="50" y="167"/>
                  </a:cubicBezTo>
                  <a:cubicBezTo>
                    <a:pt x="58" y="164"/>
                    <a:pt x="67" y="161"/>
                    <a:pt x="74" y="154"/>
                  </a:cubicBezTo>
                  <a:cubicBezTo>
                    <a:pt x="77" y="151"/>
                    <a:pt x="80" y="147"/>
                    <a:pt x="83" y="142"/>
                  </a:cubicBezTo>
                  <a:cubicBezTo>
                    <a:pt x="85" y="138"/>
                    <a:pt x="87" y="133"/>
                    <a:pt x="89" y="128"/>
                  </a:cubicBezTo>
                  <a:cubicBezTo>
                    <a:pt x="92" y="118"/>
                    <a:pt x="95" y="107"/>
                    <a:pt x="101" y="97"/>
                  </a:cubicBezTo>
                  <a:cubicBezTo>
                    <a:pt x="107" y="87"/>
                    <a:pt x="117" y="81"/>
                    <a:pt x="127" y="77"/>
                  </a:cubicBezTo>
                  <a:cubicBezTo>
                    <a:pt x="138" y="73"/>
                    <a:pt x="148" y="72"/>
                    <a:pt x="157" y="70"/>
                  </a:cubicBezTo>
                  <a:cubicBezTo>
                    <a:pt x="167" y="67"/>
                    <a:pt x="176" y="65"/>
                    <a:pt x="183" y="61"/>
                  </a:cubicBezTo>
                  <a:cubicBezTo>
                    <a:pt x="191" y="56"/>
                    <a:pt x="197" y="51"/>
                    <a:pt x="201" y="45"/>
                  </a:cubicBezTo>
                  <a:cubicBezTo>
                    <a:pt x="210" y="33"/>
                    <a:pt x="212" y="21"/>
                    <a:pt x="212" y="12"/>
                  </a:cubicBezTo>
                  <a:cubicBezTo>
                    <a:pt x="212" y="4"/>
                    <a:pt x="211" y="0"/>
                    <a:pt x="211" y="0"/>
                  </a:cubicBezTo>
                  <a:cubicBezTo>
                    <a:pt x="211" y="0"/>
                    <a:pt x="213" y="4"/>
                    <a:pt x="213" y="12"/>
                  </a:cubicBezTo>
                  <a:cubicBezTo>
                    <a:pt x="213" y="21"/>
                    <a:pt x="211" y="33"/>
                    <a:pt x="202" y="46"/>
                  </a:cubicBezTo>
                  <a:cubicBezTo>
                    <a:pt x="198" y="52"/>
                    <a:pt x="192" y="58"/>
                    <a:pt x="184" y="62"/>
                  </a:cubicBezTo>
                  <a:cubicBezTo>
                    <a:pt x="176" y="66"/>
                    <a:pt x="167" y="69"/>
                    <a:pt x="158" y="71"/>
                  </a:cubicBezTo>
                  <a:cubicBezTo>
                    <a:pt x="148" y="74"/>
                    <a:pt x="138" y="75"/>
                    <a:pt x="128" y="79"/>
                  </a:cubicBezTo>
                  <a:cubicBezTo>
                    <a:pt x="118" y="82"/>
                    <a:pt x="109" y="89"/>
                    <a:pt x="103" y="99"/>
                  </a:cubicBezTo>
                  <a:cubicBezTo>
                    <a:pt x="97" y="108"/>
                    <a:pt x="94" y="119"/>
                    <a:pt x="91" y="129"/>
                  </a:cubicBezTo>
                  <a:cubicBezTo>
                    <a:pt x="89" y="134"/>
                    <a:pt x="87" y="139"/>
                    <a:pt x="84" y="143"/>
                  </a:cubicBezTo>
                  <a:cubicBezTo>
                    <a:pt x="82" y="148"/>
                    <a:pt x="79" y="152"/>
                    <a:pt x="75" y="156"/>
                  </a:cubicBezTo>
                  <a:cubicBezTo>
                    <a:pt x="68" y="163"/>
                    <a:pt x="59" y="166"/>
                    <a:pt x="51" y="168"/>
                  </a:cubicBezTo>
                  <a:cubicBezTo>
                    <a:pt x="42" y="171"/>
                    <a:pt x="34" y="172"/>
                    <a:pt x="27" y="174"/>
                  </a:cubicBezTo>
                  <a:cubicBezTo>
                    <a:pt x="13" y="179"/>
                    <a:pt x="4" y="189"/>
                    <a:pt x="2" y="196"/>
                  </a:cubicBezTo>
                  <a:cubicBezTo>
                    <a:pt x="1" y="200"/>
                    <a:pt x="1" y="204"/>
                    <a:pt x="1" y="206"/>
                  </a:cubicBezTo>
                  <a:cubicBezTo>
                    <a:pt x="2" y="208"/>
                    <a:pt x="2" y="209"/>
                    <a:pt x="2" y="20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Sḻiḍê"/>
            <p:cNvSpPr/>
            <p:nvPr userDrawn="1"/>
          </p:nvSpPr>
          <p:spPr bwMode="auto">
            <a:xfrm>
              <a:off x="10428383" y="4739011"/>
              <a:ext cx="459583" cy="258327"/>
            </a:xfrm>
            <a:custGeom>
              <a:avLst/>
              <a:gdLst>
                <a:gd name="T0" fmla="*/ 201 w 201"/>
                <a:gd name="T1" fmla="*/ 0 h 113"/>
                <a:gd name="T2" fmla="*/ 201 w 201"/>
                <a:gd name="T3" fmla="*/ 2 h 113"/>
                <a:gd name="T4" fmla="*/ 201 w 201"/>
                <a:gd name="T5" fmla="*/ 10 h 113"/>
                <a:gd name="T6" fmla="*/ 185 w 201"/>
                <a:gd name="T7" fmla="*/ 31 h 113"/>
                <a:gd name="T8" fmla="*/ 170 w 201"/>
                <a:gd name="T9" fmla="*/ 41 h 113"/>
                <a:gd name="T10" fmla="*/ 150 w 201"/>
                <a:gd name="T11" fmla="*/ 48 h 113"/>
                <a:gd name="T12" fmla="*/ 128 w 201"/>
                <a:gd name="T13" fmla="*/ 55 h 113"/>
                <a:gd name="T14" fmla="*/ 108 w 201"/>
                <a:gd name="T15" fmla="*/ 70 h 113"/>
                <a:gd name="T16" fmla="*/ 92 w 201"/>
                <a:gd name="T17" fmla="*/ 88 h 113"/>
                <a:gd name="T18" fmla="*/ 73 w 201"/>
                <a:gd name="T19" fmla="*/ 103 h 113"/>
                <a:gd name="T20" fmla="*/ 35 w 201"/>
                <a:gd name="T21" fmla="*/ 113 h 113"/>
                <a:gd name="T22" fmla="*/ 9 w 201"/>
                <a:gd name="T23" fmla="*/ 108 h 113"/>
                <a:gd name="T24" fmla="*/ 3 w 201"/>
                <a:gd name="T25" fmla="*/ 106 h 113"/>
                <a:gd name="T26" fmla="*/ 0 w 201"/>
                <a:gd name="T27" fmla="*/ 104 h 113"/>
                <a:gd name="T28" fmla="*/ 3 w 201"/>
                <a:gd name="T29" fmla="*/ 105 h 113"/>
                <a:gd name="T30" fmla="*/ 9 w 201"/>
                <a:gd name="T31" fmla="*/ 108 h 113"/>
                <a:gd name="T32" fmla="*/ 35 w 201"/>
                <a:gd name="T33" fmla="*/ 111 h 113"/>
                <a:gd name="T34" fmla="*/ 73 w 201"/>
                <a:gd name="T35" fmla="*/ 101 h 113"/>
                <a:gd name="T36" fmla="*/ 90 w 201"/>
                <a:gd name="T37" fmla="*/ 87 h 113"/>
                <a:gd name="T38" fmla="*/ 107 w 201"/>
                <a:gd name="T39" fmla="*/ 68 h 113"/>
                <a:gd name="T40" fmla="*/ 127 w 201"/>
                <a:gd name="T41" fmla="*/ 54 h 113"/>
                <a:gd name="T42" fmla="*/ 149 w 201"/>
                <a:gd name="T43" fmla="*/ 46 h 113"/>
                <a:gd name="T44" fmla="*/ 169 w 201"/>
                <a:gd name="T45" fmla="*/ 39 h 113"/>
                <a:gd name="T46" fmla="*/ 185 w 201"/>
                <a:gd name="T47" fmla="*/ 30 h 113"/>
                <a:gd name="T48" fmla="*/ 200 w 201"/>
                <a:gd name="T49" fmla="*/ 9 h 113"/>
                <a:gd name="T50" fmla="*/ 201 w 201"/>
                <a:gd name="T5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113">
                  <a:moveTo>
                    <a:pt x="201" y="0"/>
                  </a:moveTo>
                  <a:cubicBezTo>
                    <a:pt x="201" y="0"/>
                    <a:pt x="201" y="1"/>
                    <a:pt x="201" y="2"/>
                  </a:cubicBezTo>
                  <a:cubicBezTo>
                    <a:pt x="201" y="4"/>
                    <a:pt x="201" y="6"/>
                    <a:pt x="201" y="10"/>
                  </a:cubicBezTo>
                  <a:cubicBezTo>
                    <a:pt x="199" y="16"/>
                    <a:pt x="194" y="24"/>
                    <a:pt x="185" y="31"/>
                  </a:cubicBezTo>
                  <a:cubicBezTo>
                    <a:pt x="181" y="35"/>
                    <a:pt x="176" y="38"/>
                    <a:pt x="170" y="41"/>
                  </a:cubicBezTo>
                  <a:cubicBezTo>
                    <a:pt x="163" y="43"/>
                    <a:pt x="157" y="45"/>
                    <a:pt x="150" y="48"/>
                  </a:cubicBezTo>
                  <a:cubicBezTo>
                    <a:pt x="143" y="50"/>
                    <a:pt x="135" y="52"/>
                    <a:pt x="128" y="55"/>
                  </a:cubicBezTo>
                  <a:cubicBezTo>
                    <a:pt x="121" y="59"/>
                    <a:pt x="114" y="64"/>
                    <a:pt x="108" y="70"/>
                  </a:cubicBezTo>
                  <a:cubicBezTo>
                    <a:pt x="103" y="76"/>
                    <a:pt x="97" y="83"/>
                    <a:pt x="92" y="88"/>
                  </a:cubicBezTo>
                  <a:cubicBezTo>
                    <a:pt x="86" y="94"/>
                    <a:pt x="80" y="99"/>
                    <a:pt x="73" y="103"/>
                  </a:cubicBezTo>
                  <a:cubicBezTo>
                    <a:pt x="60" y="110"/>
                    <a:pt x="47" y="113"/>
                    <a:pt x="35" y="113"/>
                  </a:cubicBezTo>
                  <a:cubicBezTo>
                    <a:pt x="24" y="113"/>
                    <a:pt x="15" y="111"/>
                    <a:pt x="9" y="108"/>
                  </a:cubicBezTo>
                  <a:cubicBezTo>
                    <a:pt x="6" y="107"/>
                    <a:pt x="4" y="106"/>
                    <a:pt x="3" y="106"/>
                  </a:cubicBezTo>
                  <a:cubicBezTo>
                    <a:pt x="1" y="105"/>
                    <a:pt x="0" y="104"/>
                    <a:pt x="0" y="104"/>
                  </a:cubicBezTo>
                  <a:cubicBezTo>
                    <a:pt x="0" y="104"/>
                    <a:pt x="1" y="105"/>
                    <a:pt x="3" y="105"/>
                  </a:cubicBezTo>
                  <a:cubicBezTo>
                    <a:pt x="4" y="106"/>
                    <a:pt x="7" y="107"/>
                    <a:pt x="9" y="108"/>
                  </a:cubicBezTo>
                  <a:cubicBezTo>
                    <a:pt x="15" y="109"/>
                    <a:pt x="24" y="112"/>
                    <a:pt x="35" y="111"/>
                  </a:cubicBezTo>
                  <a:cubicBezTo>
                    <a:pt x="46" y="111"/>
                    <a:pt x="60" y="108"/>
                    <a:pt x="73" y="101"/>
                  </a:cubicBezTo>
                  <a:cubicBezTo>
                    <a:pt x="79" y="98"/>
                    <a:pt x="85" y="93"/>
                    <a:pt x="90" y="87"/>
                  </a:cubicBezTo>
                  <a:cubicBezTo>
                    <a:pt x="96" y="81"/>
                    <a:pt x="101" y="75"/>
                    <a:pt x="107" y="68"/>
                  </a:cubicBezTo>
                  <a:cubicBezTo>
                    <a:pt x="113" y="62"/>
                    <a:pt x="120" y="57"/>
                    <a:pt x="127" y="54"/>
                  </a:cubicBezTo>
                  <a:cubicBezTo>
                    <a:pt x="135" y="50"/>
                    <a:pt x="142" y="48"/>
                    <a:pt x="149" y="46"/>
                  </a:cubicBezTo>
                  <a:cubicBezTo>
                    <a:pt x="156" y="44"/>
                    <a:pt x="163" y="42"/>
                    <a:pt x="169" y="39"/>
                  </a:cubicBezTo>
                  <a:cubicBezTo>
                    <a:pt x="175" y="37"/>
                    <a:pt x="180" y="33"/>
                    <a:pt x="185" y="30"/>
                  </a:cubicBezTo>
                  <a:cubicBezTo>
                    <a:pt x="193" y="23"/>
                    <a:pt x="198" y="15"/>
                    <a:pt x="200" y="9"/>
                  </a:cubicBezTo>
                  <a:cubicBezTo>
                    <a:pt x="201" y="3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ṧļíḋe"/>
            <p:cNvSpPr/>
            <p:nvPr userDrawn="1"/>
          </p:nvSpPr>
          <p:spPr bwMode="auto">
            <a:xfrm>
              <a:off x="10446406" y="3068895"/>
              <a:ext cx="480610" cy="770477"/>
            </a:xfrm>
            <a:custGeom>
              <a:avLst/>
              <a:gdLst>
                <a:gd name="T0" fmla="*/ 173 w 210"/>
                <a:gd name="T1" fmla="*/ 201 h 337"/>
                <a:gd name="T2" fmla="*/ 140 w 210"/>
                <a:gd name="T3" fmla="*/ 201 h 337"/>
                <a:gd name="T4" fmla="*/ 133 w 210"/>
                <a:gd name="T5" fmla="*/ 220 h 337"/>
                <a:gd name="T6" fmla="*/ 78 w 210"/>
                <a:gd name="T7" fmla="*/ 81 h 337"/>
                <a:gd name="T8" fmla="*/ 81 w 210"/>
                <a:gd name="T9" fmla="*/ 72 h 337"/>
                <a:gd name="T10" fmla="*/ 80 w 210"/>
                <a:gd name="T11" fmla="*/ 58 h 337"/>
                <a:gd name="T12" fmla="*/ 77 w 210"/>
                <a:gd name="T13" fmla="*/ 41 h 337"/>
                <a:gd name="T14" fmla="*/ 70 w 210"/>
                <a:gd name="T15" fmla="*/ 29 h 337"/>
                <a:gd name="T16" fmla="*/ 68 w 210"/>
                <a:gd name="T17" fmla="*/ 61 h 337"/>
                <a:gd name="T18" fmla="*/ 62 w 210"/>
                <a:gd name="T19" fmla="*/ 43 h 337"/>
                <a:gd name="T20" fmla="*/ 55 w 210"/>
                <a:gd name="T21" fmla="*/ 8 h 337"/>
                <a:gd name="T22" fmla="*/ 48 w 210"/>
                <a:gd name="T23" fmla="*/ 17 h 337"/>
                <a:gd name="T24" fmla="*/ 46 w 210"/>
                <a:gd name="T25" fmla="*/ 50 h 337"/>
                <a:gd name="T26" fmla="*/ 38 w 210"/>
                <a:gd name="T27" fmla="*/ 9 h 337"/>
                <a:gd name="T28" fmla="*/ 34 w 210"/>
                <a:gd name="T29" fmla="*/ 0 h 337"/>
                <a:gd name="T30" fmla="*/ 33 w 210"/>
                <a:gd name="T31" fmla="*/ 49 h 337"/>
                <a:gd name="T32" fmla="*/ 28 w 210"/>
                <a:gd name="T33" fmla="*/ 49 h 337"/>
                <a:gd name="T34" fmla="*/ 16 w 210"/>
                <a:gd name="T35" fmla="*/ 7 h 337"/>
                <a:gd name="T36" fmla="*/ 18 w 210"/>
                <a:gd name="T37" fmla="*/ 52 h 337"/>
                <a:gd name="T38" fmla="*/ 4 w 210"/>
                <a:gd name="T39" fmla="*/ 24 h 337"/>
                <a:gd name="T40" fmla="*/ 5 w 210"/>
                <a:gd name="T41" fmla="*/ 46 h 337"/>
                <a:gd name="T42" fmla="*/ 21 w 210"/>
                <a:gd name="T43" fmla="*/ 95 h 337"/>
                <a:gd name="T44" fmla="*/ 152 w 210"/>
                <a:gd name="T45" fmla="*/ 304 h 337"/>
                <a:gd name="T46" fmla="*/ 210 w 210"/>
                <a:gd name="T47" fmla="*/ 201 h 337"/>
                <a:gd name="T48" fmla="*/ 173 w 210"/>
                <a:gd name="T49" fmla="*/ 20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337">
                  <a:moveTo>
                    <a:pt x="173" y="201"/>
                  </a:moveTo>
                  <a:cubicBezTo>
                    <a:pt x="140" y="201"/>
                    <a:pt x="140" y="201"/>
                    <a:pt x="140" y="201"/>
                  </a:cubicBezTo>
                  <a:cubicBezTo>
                    <a:pt x="138" y="213"/>
                    <a:pt x="133" y="220"/>
                    <a:pt x="133" y="220"/>
                  </a:cubicBezTo>
                  <a:cubicBezTo>
                    <a:pt x="105" y="172"/>
                    <a:pt x="83" y="107"/>
                    <a:pt x="78" y="81"/>
                  </a:cubicBezTo>
                  <a:cubicBezTo>
                    <a:pt x="78" y="79"/>
                    <a:pt x="79" y="76"/>
                    <a:pt x="81" y="72"/>
                  </a:cubicBezTo>
                  <a:cubicBezTo>
                    <a:pt x="82" y="69"/>
                    <a:pt x="81" y="62"/>
                    <a:pt x="80" y="58"/>
                  </a:cubicBezTo>
                  <a:cubicBezTo>
                    <a:pt x="79" y="52"/>
                    <a:pt x="78" y="44"/>
                    <a:pt x="77" y="41"/>
                  </a:cubicBezTo>
                  <a:cubicBezTo>
                    <a:pt x="76" y="30"/>
                    <a:pt x="74" y="28"/>
                    <a:pt x="70" y="29"/>
                  </a:cubicBezTo>
                  <a:cubicBezTo>
                    <a:pt x="65" y="31"/>
                    <a:pt x="72" y="60"/>
                    <a:pt x="68" y="61"/>
                  </a:cubicBezTo>
                  <a:cubicBezTo>
                    <a:pt x="66" y="61"/>
                    <a:pt x="63" y="51"/>
                    <a:pt x="62" y="43"/>
                  </a:cubicBezTo>
                  <a:cubicBezTo>
                    <a:pt x="61" y="35"/>
                    <a:pt x="57" y="9"/>
                    <a:pt x="55" y="8"/>
                  </a:cubicBezTo>
                  <a:cubicBezTo>
                    <a:pt x="51" y="5"/>
                    <a:pt x="47" y="9"/>
                    <a:pt x="48" y="17"/>
                  </a:cubicBezTo>
                  <a:cubicBezTo>
                    <a:pt x="49" y="25"/>
                    <a:pt x="51" y="50"/>
                    <a:pt x="46" y="50"/>
                  </a:cubicBezTo>
                  <a:cubicBezTo>
                    <a:pt x="42" y="51"/>
                    <a:pt x="38" y="9"/>
                    <a:pt x="38" y="9"/>
                  </a:cubicBezTo>
                  <a:cubicBezTo>
                    <a:pt x="38" y="9"/>
                    <a:pt x="39" y="0"/>
                    <a:pt x="34" y="0"/>
                  </a:cubicBezTo>
                  <a:cubicBezTo>
                    <a:pt x="25" y="0"/>
                    <a:pt x="32" y="45"/>
                    <a:pt x="33" y="49"/>
                  </a:cubicBezTo>
                  <a:cubicBezTo>
                    <a:pt x="33" y="52"/>
                    <a:pt x="29" y="52"/>
                    <a:pt x="28" y="49"/>
                  </a:cubicBezTo>
                  <a:cubicBezTo>
                    <a:pt x="28" y="46"/>
                    <a:pt x="26" y="7"/>
                    <a:pt x="16" y="7"/>
                  </a:cubicBezTo>
                  <a:cubicBezTo>
                    <a:pt x="9" y="8"/>
                    <a:pt x="22" y="44"/>
                    <a:pt x="18" y="52"/>
                  </a:cubicBezTo>
                  <a:cubicBezTo>
                    <a:pt x="14" y="61"/>
                    <a:pt x="11" y="24"/>
                    <a:pt x="4" y="24"/>
                  </a:cubicBezTo>
                  <a:cubicBezTo>
                    <a:pt x="2" y="24"/>
                    <a:pt x="0" y="25"/>
                    <a:pt x="5" y="46"/>
                  </a:cubicBezTo>
                  <a:cubicBezTo>
                    <a:pt x="7" y="57"/>
                    <a:pt x="14" y="78"/>
                    <a:pt x="21" y="95"/>
                  </a:cubicBezTo>
                  <a:cubicBezTo>
                    <a:pt x="31" y="152"/>
                    <a:pt x="79" y="337"/>
                    <a:pt x="152" y="304"/>
                  </a:cubicBezTo>
                  <a:cubicBezTo>
                    <a:pt x="194" y="285"/>
                    <a:pt x="210" y="201"/>
                    <a:pt x="210" y="201"/>
                  </a:cubicBezTo>
                  <a:lnTo>
                    <a:pt x="173" y="201"/>
                  </a:lnTo>
                  <a:close/>
                </a:path>
              </a:pathLst>
            </a:custGeom>
            <a:solidFill>
              <a:srgbClr val="F8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sḷïḍê"/>
            <p:cNvSpPr/>
            <p:nvPr userDrawn="1"/>
          </p:nvSpPr>
          <p:spPr bwMode="auto">
            <a:xfrm>
              <a:off x="10512490" y="3067392"/>
              <a:ext cx="238803" cy="506142"/>
            </a:xfrm>
            <a:custGeom>
              <a:avLst/>
              <a:gdLst>
                <a:gd name="T0" fmla="*/ 3 w 104"/>
                <a:gd name="T1" fmla="*/ 52 h 222"/>
                <a:gd name="T2" fmla="*/ 4 w 104"/>
                <a:gd name="T3" fmla="*/ 39 h 222"/>
                <a:gd name="T4" fmla="*/ 2 w 104"/>
                <a:gd name="T5" fmla="*/ 12 h 222"/>
                <a:gd name="T6" fmla="*/ 5 w 104"/>
                <a:gd name="T7" fmla="*/ 2 h 222"/>
                <a:gd name="T8" fmla="*/ 6 w 104"/>
                <a:gd name="T9" fmla="*/ 2 h 222"/>
                <a:gd name="T10" fmla="*/ 9 w 104"/>
                <a:gd name="T11" fmla="*/ 10 h 222"/>
                <a:gd name="T12" fmla="*/ 9 w 104"/>
                <a:gd name="T13" fmla="*/ 10 h 222"/>
                <a:gd name="T14" fmla="*/ 15 w 104"/>
                <a:gd name="T15" fmla="*/ 48 h 222"/>
                <a:gd name="T16" fmla="*/ 16 w 104"/>
                <a:gd name="T17" fmla="*/ 52 h 222"/>
                <a:gd name="T18" fmla="*/ 20 w 104"/>
                <a:gd name="T19" fmla="*/ 51 h 222"/>
                <a:gd name="T20" fmla="*/ 22 w 104"/>
                <a:gd name="T21" fmla="*/ 43 h 222"/>
                <a:gd name="T22" fmla="*/ 21 w 104"/>
                <a:gd name="T23" fmla="*/ 13 h 222"/>
                <a:gd name="T24" fmla="*/ 25 w 104"/>
                <a:gd name="T25" fmla="*/ 9 h 222"/>
                <a:gd name="T26" fmla="*/ 26 w 104"/>
                <a:gd name="T27" fmla="*/ 10 h 222"/>
                <a:gd name="T28" fmla="*/ 31 w 104"/>
                <a:gd name="T29" fmla="*/ 31 h 222"/>
                <a:gd name="T30" fmla="*/ 34 w 104"/>
                <a:gd name="T31" fmla="*/ 54 h 222"/>
                <a:gd name="T32" fmla="*/ 38 w 104"/>
                <a:gd name="T33" fmla="*/ 62 h 222"/>
                <a:gd name="T34" fmla="*/ 42 w 104"/>
                <a:gd name="T35" fmla="*/ 61 h 222"/>
                <a:gd name="T36" fmla="*/ 42 w 104"/>
                <a:gd name="T37" fmla="*/ 49 h 222"/>
                <a:gd name="T38" fmla="*/ 41 w 104"/>
                <a:gd name="T39" fmla="*/ 34 h 222"/>
                <a:gd name="T40" fmla="*/ 42 w 104"/>
                <a:gd name="T41" fmla="*/ 32 h 222"/>
                <a:gd name="T42" fmla="*/ 43 w 104"/>
                <a:gd name="T43" fmla="*/ 31 h 222"/>
                <a:gd name="T44" fmla="*/ 48 w 104"/>
                <a:gd name="T45" fmla="*/ 46 h 222"/>
                <a:gd name="T46" fmla="*/ 51 w 104"/>
                <a:gd name="T47" fmla="*/ 74 h 222"/>
                <a:gd name="T48" fmla="*/ 48 w 104"/>
                <a:gd name="T49" fmla="*/ 82 h 222"/>
                <a:gd name="T50" fmla="*/ 66 w 104"/>
                <a:gd name="T51" fmla="*/ 141 h 222"/>
                <a:gd name="T52" fmla="*/ 99 w 104"/>
                <a:gd name="T53" fmla="*/ 212 h 222"/>
                <a:gd name="T54" fmla="*/ 104 w 104"/>
                <a:gd name="T55" fmla="*/ 222 h 222"/>
                <a:gd name="T56" fmla="*/ 99 w 104"/>
                <a:gd name="T57" fmla="*/ 212 h 222"/>
                <a:gd name="T58" fmla="*/ 68 w 104"/>
                <a:gd name="T59" fmla="*/ 140 h 222"/>
                <a:gd name="T60" fmla="*/ 50 w 104"/>
                <a:gd name="T61" fmla="*/ 83 h 222"/>
                <a:gd name="T62" fmla="*/ 54 w 104"/>
                <a:gd name="T63" fmla="*/ 65 h 222"/>
                <a:gd name="T64" fmla="*/ 49 w 104"/>
                <a:gd name="T65" fmla="*/ 37 h 222"/>
                <a:gd name="T66" fmla="*/ 45 w 104"/>
                <a:gd name="T67" fmla="*/ 29 h 222"/>
                <a:gd name="T68" fmla="*/ 41 w 104"/>
                <a:gd name="T69" fmla="*/ 29 h 222"/>
                <a:gd name="T70" fmla="*/ 39 w 104"/>
                <a:gd name="T71" fmla="*/ 31 h 222"/>
                <a:gd name="T72" fmla="*/ 39 w 104"/>
                <a:gd name="T73" fmla="*/ 39 h 222"/>
                <a:gd name="T74" fmla="*/ 40 w 104"/>
                <a:gd name="T75" fmla="*/ 55 h 222"/>
                <a:gd name="T76" fmla="*/ 39 w 104"/>
                <a:gd name="T77" fmla="*/ 61 h 222"/>
                <a:gd name="T78" fmla="*/ 39 w 104"/>
                <a:gd name="T79" fmla="*/ 61 h 222"/>
                <a:gd name="T80" fmla="*/ 39 w 104"/>
                <a:gd name="T81" fmla="*/ 61 h 222"/>
                <a:gd name="T82" fmla="*/ 39 w 104"/>
                <a:gd name="T83" fmla="*/ 61 h 222"/>
                <a:gd name="T84" fmla="*/ 36 w 104"/>
                <a:gd name="T85" fmla="*/ 53 h 222"/>
                <a:gd name="T86" fmla="*/ 33 w 104"/>
                <a:gd name="T87" fmla="*/ 31 h 222"/>
                <a:gd name="T88" fmla="*/ 28 w 104"/>
                <a:gd name="T89" fmla="*/ 9 h 222"/>
                <a:gd name="T90" fmla="*/ 25 w 104"/>
                <a:gd name="T91" fmla="*/ 7 h 222"/>
                <a:gd name="T92" fmla="*/ 19 w 104"/>
                <a:gd name="T93" fmla="*/ 13 h 222"/>
                <a:gd name="T94" fmla="*/ 19 w 104"/>
                <a:gd name="T95" fmla="*/ 24 h 222"/>
                <a:gd name="T96" fmla="*/ 19 w 104"/>
                <a:gd name="T97" fmla="*/ 48 h 222"/>
                <a:gd name="T98" fmla="*/ 18 w 104"/>
                <a:gd name="T99" fmla="*/ 51 h 222"/>
                <a:gd name="T100" fmla="*/ 18 w 104"/>
                <a:gd name="T101" fmla="*/ 51 h 222"/>
                <a:gd name="T102" fmla="*/ 16 w 104"/>
                <a:gd name="T103" fmla="*/ 48 h 222"/>
                <a:gd name="T104" fmla="*/ 11 w 104"/>
                <a:gd name="T105" fmla="*/ 10 h 222"/>
                <a:gd name="T106" fmla="*/ 10 w 104"/>
                <a:gd name="T107" fmla="*/ 4 h 222"/>
                <a:gd name="T108" fmla="*/ 6 w 104"/>
                <a:gd name="T109" fmla="*/ 1 h 222"/>
                <a:gd name="T110" fmla="*/ 2 w 104"/>
                <a:gd name="T111" fmla="*/ 2 h 222"/>
                <a:gd name="T112" fmla="*/ 1 w 104"/>
                <a:gd name="T113" fmla="*/ 12 h 222"/>
                <a:gd name="T114" fmla="*/ 3 w 104"/>
                <a:gd name="T115" fmla="*/ 39 h 222"/>
                <a:gd name="T116" fmla="*/ 3 w 104"/>
                <a:gd name="T117" fmla="*/ 5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22">
                  <a:moveTo>
                    <a:pt x="2" y="53"/>
                  </a:moveTo>
                  <a:cubicBezTo>
                    <a:pt x="2" y="53"/>
                    <a:pt x="3" y="53"/>
                    <a:pt x="3" y="52"/>
                  </a:cubicBezTo>
                  <a:cubicBezTo>
                    <a:pt x="4" y="52"/>
                    <a:pt x="5" y="52"/>
                    <a:pt x="5" y="50"/>
                  </a:cubicBezTo>
                  <a:cubicBezTo>
                    <a:pt x="5" y="48"/>
                    <a:pt x="4" y="44"/>
                    <a:pt x="4" y="39"/>
                  </a:cubicBezTo>
                  <a:cubicBezTo>
                    <a:pt x="3" y="35"/>
                    <a:pt x="2" y="29"/>
                    <a:pt x="2" y="22"/>
                  </a:cubicBezTo>
                  <a:cubicBezTo>
                    <a:pt x="2" y="19"/>
                    <a:pt x="2" y="15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9" y="7"/>
                    <a:pt x="9" y="8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21"/>
                    <a:pt x="11" y="32"/>
                    <a:pt x="14" y="44"/>
                  </a:cubicBezTo>
                  <a:cubicBezTo>
                    <a:pt x="14" y="45"/>
                    <a:pt x="14" y="47"/>
                    <a:pt x="15" y="48"/>
                  </a:cubicBezTo>
                  <a:cubicBezTo>
                    <a:pt x="15" y="49"/>
                    <a:pt x="15" y="50"/>
                    <a:pt x="15" y="51"/>
                  </a:cubicBezTo>
                  <a:cubicBezTo>
                    <a:pt x="16" y="51"/>
                    <a:pt x="16" y="51"/>
                    <a:pt x="16" y="52"/>
                  </a:cubicBezTo>
                  <a:cubicBezTo>
                    <a:pt x="16" y="52"/>
                    <a:pt x="17" y="53"/>
                    <a:pt x="18" y="53"/>
                  </a:cubicBezTo>
                  <a:cubicBezTo>
                    <a:pt x="19" y="53"/>
                    <a:pt x="20" y="51"/>
                    <a:pt x="20" y="51"/>
                  </a:cubicBezTo>
                  <a:cubicBezTo>
                    <a:pt x="21" y="50"/>
                    <a:pt x="21" y="49"/>
                    <a:pt x="21" y="48"/>
                  </a:cubicBezTo>
                  <a:cubicBezTo>
                    <a:pt x="21" y="47"/>
                    <a:pt x="22" y="45"/>
                    <a:pt x="22" y="43"/>
                  </a:cubicBezTo>
                  <a:cubicBezTo>
                    <a:pt x="22" y="37"/>
                    <a:pt x="22" y="30"/>
                    <a:pt x="21" y="23"/>
                  </a:cubicBezTo>
                  <a:cubicBezTo>
                    <a:pt x="21" y="20"/>
                    <a:pt x="20" y="17"/>
                    <a:pt x="21" y="13"/>
                  </a:cubicBezTo>
                  <a:cubicBezTo>
                    <a:pt x="21" y="12"/>
                    <a:pt x="22" y="10"/>
                    <a:pt x="23" y="10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3"/>
                    <a:pt x="28" y="17"/>
                    <a:pt x="29" y="20"/>
                  </a:cubicBezTo>
                  <a:cubicBezTo>
                    <a:pt x="30" y="24"/>
                    <a:pt x="30" y="28"/>
                    <a:pt x="31" y="31"/>
                  </a:cubicBezTo>
                  <a:cubicBezTo>
                    <a:pt x="31" y="35"/>
                    <a:pt x="32" y="39"/>
                    <a:pt x="32" y="42"/>
                  </a:cubicBezTo>
                  <a:cubicBezTo>
                    <a:pt x="33" y="46"/>
                    <a:pt x="33" y="50"/>
                    <a:pt x="34" y="54"/>
                  </a:cubicBezTo>
                  <a:cubicBezTo>
                    <a:pt x="35" y="56"/>
                    <a:pt x="35" y="58"/>
                    <a:pt x="36" y="59"/>
                  </a:cubicBezTo>
                  <a:cubicBezTo>
                    <a:pt x="36" y="60"/>
                    <a:pt x="37" y="61"/>
                    <a:pt x="38" y="62"/>
                  </a:cubicBezTo>
                  <a:cubicBezTo>
                    <a:pt x="38" y="63"/>
                    <a:pt x="39" y="63"/>
                    <a:pt x="40" y="63"/>
                  </a:cubicBezTo>
                  <a:cubicBezTo>
                    <a:pt x="41" y="63"/>
                    <a:pt x="41" y="62"/>
                    <a:pt x="42" y="61"/>
                  </a:cubicBezTo>
                  <a:cubicBezTo>
                    <a:pt x="42" y="59"/>
                    <a:pt x="42" y="57"/>
                    <a:pt x="42" y="55"/>
                  </a:cubicBezTo>
                  <a:cubicBezTo>
                    <a:pt x="42" y="53"/>
                    <a:pt x="42" y="51"/>
                    <a:pt x="42" y="49"/>
                  </a:cubicBezTo>
                  <a:cubicBezTo>
                    <a:pt x="41" y="46"/>
                    <a:pt x="41" y="42"/>
                    <a:pt x="41" y="39"/>
                  </a:cubicBezTo>
                  <a:cubicBezTo>
                    <a:pt x="41" y="38"/>
                    <a:pt x="41" y="36"/>
                    <a:pt x="41" y="34"/>
                  </a:cubicBezTo>
                  <a:cubicBezTo>
                    <a:pt x="41" y="34"/>
                    <a:pt x="41" y="33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0"/>
                    <a:pt x="46" y="34"/>
                    <a:pt x="47" y="37"/>
                  </a:cubicBezTo>
                  <a:cubicBezTo>
                    <a:pt x="47" y="40"/>
                    <a:pt x="48" y="43"/>
                    <a:pt x="48" y="46"/>
                  </a:cubicBezTo>
                  <a:cubicBezTo>
                    <a:pt x="49" y="53"/>
                    <a:pt x="51" y="59"/>
                    <a:pt x="52" y="65"/>
                  </a:cubicBezTo>
                  <a:cubicBezTo>
                    <a:pt x="52" y="68"/>
                    <a:pt x="52" y="71"/>
                    <a:pt x="51" y="74"/>
                  </a:cubicBezTo>
                  <a:cubicBezTo>
                    <a:pt x="50" y="77"/>
                    <a:pt x="49" y="79"/>
                    <a:pt x="48" y="82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3" y="104"/>
                    <a:pt x="60" y="124"/>
                    <a:pt x="66" y="141"/>
                  </a:cubicBezTo>
                  <a:cubicBezTo>
                    <a:pt x="73" y="158"/>
                    <a:pt x="79" y="172"/>
                    <a:pt x="85" y="184"/>
                  </a:cubicBezTo>
                  <a:cubicBezTo>
                    <a:pt x="90" y="197"/>
                    <a:pt x="95" y="206"/>
                    <a:pt x="99" y="212"/>
                  </a:cubicBezTo>
                  <a:cubicBezTo>
                    <a:pt x="100" y="215"/>
                    <a:pt x="102" y="218"/>
                    <a:pt x="103" y="219"/>
                  </a:cubicBezTo>
                  <a:cubicBezTo>
                    <a:pt x="104" y="221"/>
                    <a:pt x="104" y="222"/>
                    <a:pt x="104" y="222"/>
                  </a:cubicBezTo>
                  <a:cubicBezTo>
                    <a:pt x="104" y="222"/>
                    <a:pt x="104" y="221"/>
                    <a:pt x="103" y="219"/>
                  </a:cubicBezTo>
                  <a:cubicBezTo>
                    <a:pt x="102" y="217"/>
                    <a:pt x="101" y="215"/>
                    <a:pt x="99" y="212"/>
                  </a:cubicBezTo>
                  <a:cubicBezTo>
                    <a:pt x="96" y="205"/>
                    <a:pt x="91" y="196"/>
                    <a:pt x="86" y="184"/>
                  </a:cubicBezTo>
                  <a:cubicBezTo>
                    <a:pt x="80" y="172"/>
                    <a:pt x="74" y="157"/>
                    <a:pt x="68" y="140"/>
                  </a:cubicBezTo>
                  <a:cubicBezTo>
                    <a:pt x="62" y="123"/>
                    <a:pt x="55" y="104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1" y="80"/>
                    <a:pt x="52" y="77"/>
                    <a:pt x="53" y="74"/>
                  </a:cubicBezTo>
                  <a:cubicBezTo>
                    <a:pt x="54" y="71"/>
                    <a:pt x="54" y="68"/>
                    <a:pt x="54" y="65"/>
                  </a:cubicBezTo>
                  <a:cubicBezTo>
                    <a:pt x="53" y="59"/>
                    <a:pt x="52" y="52"/>
                    <a:pt x="51" y="46"/>
                  </a:cubicBezTo>
                  <a:cubicBezTo>
                    <a:pt x="50" y="43"/>
                    <a:pt x="50" y="40"/>
                    <a:pt x="49" y="37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7" y="31"/>
                    <a:pt x="46" y="30"/>
                    <a:pt x="45" y="29"/>
                  </a:cubicBezTo>
                  <a:cubicBezTo>
                    <a:pt x="44" y="29"/>
                    <a:pt x="43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39" y="31"/>
                  </a:cubicBezTo>
                  <a:cubicBezTo>
                    <a:pt x="39" y="32"/>
                    <a:pt x="39" y="33"/>
                    <a:pt x="39" y="34"/>
                  </a:cubicBezTo>
                  <a:cubicBezTo>
                    <a:pt x="39" y="36"/>
                    <a:pt x="39" y="38"/>
                    <a:pt x="39" y="39"/>
                  </a:cubicBezTo>
                  <a:cubicBezTo>
                    <a:pt x="39" y="43"/>
                    <a:pt x="39" y="46"/>
                    <a:pt x="39" y="49"/>
                  </a:cubicBezTo>
                  <a:cubicBezTo>
                    <a:pt x="40" y="51"/>
                    <a:pt x="40" y="53"/>
                    <a:pt x="40" y="55"/>
                  </a:cubicBezTo>
                  <a:cubicBezTo>
                    <a:pt x="40" y="57"/>
                    <a:pt x="40" y="59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0"/>
                    <a:pt x="38" y="59"/>
                    <a:pt x="38" y="58"/>
                  </a:cubicBezTo>
                  <a:cubicBezTo>
                    <a:pt x="37" y="57"/>
                    <a:pt x="37" y="55"/>
                    <a:pt x="36" y="53"/>
                  </a:cubicBezTo>
                  <a:cubicBezTo>
                    <a:pt x="35" y="50"/>
                    <a:pt x="35" y="46"/>
                    <a:pt x="35" y="42"/>
                  </a:cubicBezTo>
                  <a:cubicBezTo>
                    <a:pt x="34" y="38"/>
                    <a:pt x="34" y="35"/>
                    <a:pt x="33" y="31"/>
                  </a:cubicBezTo>
                  <a:cubicBezTo>
                    <a:pt x="32" y="27"/>
                    <a:pt x="32" y="24"/>
                    <a:pt x="31" y="20"/>
                  </a:cubicBezTo>
                  <a:cubicBezTo>
                    <a:pt x="30" y="16"/>
                    <a:pt x="30" y="13"/>
                    <a:pt x="28" y="9"/>
                  </a:cubicBezTo>
                  <a:cubicBezTo>
                    <a:pt x="28" y="9"/>
                    <a:pt x="27" y="8"/>
                    <a:pt x="27" y="8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4" y="7"/>
                    <a:pt x="23" y="7"/>
                    <a:pt x="22" y="8"/>
                  </a:cubicBezTo>
                  <a:cubicBezTo>
                    <a:pt x="20" y="9"/>
                    <a:pt x="19" y="11"/>
                    <a:pt x="19" y="13"/>
                  </a:cubicBezTo>
                  <a:cubicBezTo>
                    <a:pt x="19" y="15"/>
                    <a:pt x="19" y="17"/>
                    <a:pt x="19" y="19"/>
                  </a:cubicBezTo>
                  <a:cubicBezTo>
                    <a:pt x="19" y="20"/>
                    <a:pt x="19" y="22"/>
                    <a:pt x="19" y="24"/>
                  </a:cubicBezTo>
                  <a:cubicBezTo>
                    <a:pt x="20" y="30"/>
                    <a:pt x="20" y="37"/>
                    <a:pt x="20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19" y="49"/>
                    <a:pt x="19" y="49"/>
                    <a:pt x="19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8"/>
                    <a:pt x="16" y="48"/>
                  </a:cubicBezTo>
                  <a:cubicBezTo>
                    <a:pt x="16" y="46"/>
                    <a:pt x="16" y="45"/>
                    <a:pt x="15" y="43"/>
                  </a:cubicBezTo>
                  <a:cubicBezTo>
                    <a:pt x="13" y="32"/>
                    <a:pt x="12" y="2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8"/>
                    <a:pt x="11" y="6"/>
                    <a:pt x="10" y="4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8"/>
                    <a:pt x="1" y="10"/>
                    <a:pt x="1" y="12"/>
                  </a:cubicBezTo>
                  <a:cubicBezTo>
                    <a:pt x="1" y="15"/>
                    <a:pt x="0" y="19"/>
                    <a:pt x="1" y="22"/>
                  </a:cubicBezTo>
                  <a:cubicBezTo>
                    <a:pt x="1" y="29"/>
                    <a:pt x="2" y="35"/>
                    <a:pt x="3" y="39"/>
                  </a:cubicBezTo>
                  <a:cubicBezTo>
                    <a:pt x="3" y="44"/>
                    <a:pt x="4" y="48"/>
                    <a:pt x="4" y="50"/>
                  </a:cubicBezTo>
                  <a:cubicBezTo>
                    <a:pt x="4" y="51"/>
                    <a:pt x="4" y="52"/>
                    <a:pt x="3" y="52"/>
                  </a:cubicBezTo>
                  <a:cubicBezTo>
                    <a:pt x="3" y="53"/>
                    <a:pt x="2" y="53"/>
                    <a:pt x="2" y="53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ïṩlîďé"/>
            <p:cNvSpPr/>
            <p:nvPr userDrawn="1"/>
          </p:nvSpPr>
          <p:spPr bwMode="auto">
            <a:xfrm>
              <a:off x="9739008" y="3651633"/>
              <a:ext cx="184735" cy="201255"/>
            </a:xfrm>
            <a:custGeom>
              <a:avLst/>
              <a:gdLst>
                <a:gd name="T0" fmla="*/ 81 w 81"/>
                <a:gd name="T1" fmla="*/ 1 h 88"/>
                <a:gd name="T2" fmla="*/ 58 w 81"/>
                <a:gd name="T3" fmla="*/ 3 h 88"/>
                <a:gd name="T4" fmla="*/ 0 w 81"/>
                <a:gd name="T5" fmla="*/ 57 h 88"/>
                <a:gd name="T6" fmla="*/ 26 w 81"/>
                <a:gd name="T7" fmla="*/ 57 h 88"/>
                <a:gd name="T8" fmla="*/ 15 w 81"/>
                <a:gd name="T9" fmla="*/ 85 h 88"/>
                <a:gd name="T10" fmla="*/ 48 w 81"/>
                <a:gd name="T11" fmla="*/ 55 h 88"/>
                <a:gd name="T12" fmla="*/ 81 w 81"/>
                <a:gd name="T13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8">
                  <a:moveTo>
                    <a:pt x="81" y="1"/>
                  </a:moveTo>
                  <a:cubicBezTo>
                    <a:pt x="81" y="1"/>
                    <a:pt x="70" y="0"/>
                    <a:pt x="58" y="3"/>
                  </a:cubicBezTo>
                  <a:cubicBezTo>
                    <a:pt x="37" y="9"/>
                    <a:pt x="1" y="30"/>
                    <a:pt x="0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11" y="88"/>
                    <a:pt x="15" y="85"/>
                  </a:cubicBezTo>
                  <a:cubicBezTo>
                    <a:pt x="26" y="78"/>
                    <a:pt x="48" y="55"/>
                    <a:pt x="48" y="55"/>
                  </a:cubicBezTo>
                  <a:cubicBezTo>
                    <a:pt x="81" y="1"/>
                    <a:pt x="81" y="1"/>
                    <a:pt x="81" y="1"/>
                  </a:cubicBezTo>
                </a:path>
              </a:pathLst>
            </a:custGeom>
            <a:solidFill>
              <a:srgbClr val="F8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lvl="0" algn="ctr"/>
              <a:endParaRPr/>
            </a:p>
          </p:txBody>
        </p:sp>
        <p:sp>
          <p:nvSpPr>
            <p:cNvPr id="230" name="ïsliḋè"/>
            <p:cNvSpPr/>
            <p:nvPr userDrawn="1"/>
          </p:nvSpPr>
          <p:spPr bwMode="auto">
            <a:xfrm>
              <a:off x="10709239" y="2373513"/>
              <a:ext cx="24030" cy="219278"/>
            </a:xfrm>
            <a:custGeom>
              <a:avLst/>
              <a:gdLst>
                <a:gd name="T0" fmla="*/ 9 w 10"/>
                <a:gd name="T1" fmla="*/ 96 h 96"/>
                <a:gd name="T2" fmla="*/ 4 w 10"/>
                <a:gd name="T3" fmla="*/ 48 h 96"/>
                <a:gd name="T4" fmla="*/ 1 w 10"/>
                <a:gd name="T5" fmla="*/ 0 h 96"/>
                <a:gd name="T6" fmla="*/ 6 w 10"/>
                <a:gd name="T7" fmla="*/ 48 h 96"/>
                <a:gd name="T8" fmla="*/ 9 w 1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6">
                  <a:moveTo>
                    <a:pt x="9" y="96"/>
                  </a:moveTo>
                  <a:cubicBezTo>
                    <a:pt x="8" y="96"/>
                    <a:pt x="6" y="75"/>
                    <a:pt x="4" y="48"/>
                  </a:cubicBezTo>
                  <a:cubicBezTo>
                    <a:pt x="1" y="22"/>
                    <a:pt x="0" y="0"/>
                    <a:pt x="1" y="0"/>
                  </a:cubicBezTo>
                  <a:cubicBezTo>
                    <a:pt x="1" y="0"/>
                    <a:pt x="3" y="21"/>
                    <a:pt x="6" y="48"/>
                  </a:cubicBezTo>
                  <a:cubicBezTo>
                    <a:pt x="8" y="74"/>
                    <a:pt x="10" y="96"/>
                    <a:pt x="9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î$lîḑè"/>
            <p:cNvSpPr/>
            <p:nvPr userDrawn="1"/>
          </p:nvSpPr>
          <p:spPr bwMode="auto">
            <a:xfrm>
              <a:off x="10805361" y="2375015"/>
              <a:ext cx="186236" cy="258327"/>
            </a:xfrm>
            <a:custGeom>
              <a:avLst/>
              <a:gdLst>
                <a:gd name="T0" fmla="*/ 81 w 81"/>
                <a:gd name="T1" fmla="*/ 0 h 113"/>
                <a:gd name="T2" fmla="*/ 42 w 81"/>
                <a:gd name="T3" fmla="*/ 57 h 113"/>
                <a:gd name="T4" fmla="*/ 1 w 81"/>
                <a:gd name="T5" fmla="*/ 113 h 113"/>
                <a:gd name="T6" fmla="*/ 40 w 81"/>
                <a:gd name="T7" fmla="*/ 56 h 113"/>
                <a:gd name="T8" fmla="*/ 81 w 81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3">
                  <a:moveTo>
                    <a:pt x="81" y="0"/>
                  </a:moveTo>
                  <a:cubicBezTo>
                    <a:pt x="81" y="1"/>
                    <a:pt x="64" y="26"/>
                    <a:pt x="42" y="57"/>
                  </a:cubicBezTo>
                  <a:cubicBezTo>
                    <a:pt x="19" y="88"/>
                    <a:pt x="1" y="113"/>
                    <a:pt x="1" y="113"/>
                  </a:cubicBezTo>
                  <a:cubicBezTo>
                    <a:pt x="0" y="112"/>
                    <a:pt x="18" y="87"/>
                    <a:pt x="40" y="56"/>
                  </a:cubicBezTo>
                  <a:cubicBezTo>
                    <a:pt x="62" y="25"/>
                    <a:pt x="80" y="0"/>
                    <a:pt x="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ïṧļîḑè"/>
            <p:cNvSpPr/>
            <p:nvPr userDrawn="1"/>
          </p:nvSpPr>
          <p:spPr bwMode="auto">
            <a:xfrm>
              <a:off x="10887966" y="2637848"/>
              <a:ext cx="210267" cy="45057"/>
            </a:xfrm>
            <a:custGeom>
              <a:avLst/>
              <a:gdLst>
                <a:gd name="T0" fmla="*/ 92 w 92"/>
                <a:gd name="T1" fmla="*/ 1 h 20"/>
                <a:gd name="T2" fmla="*/ 46 w 92"/>
                <a:gd name="T3" fmla="*/ 11 h 20"/>
                <a:gd name="T4" fmla="*/ 0 w 92"/>
                <a:gd name="T5" fmla="*/ 19 h 20"/>
                <a:gd name="T6" fmla="*/ 46 w 92"/>
                <a:gd name="T7" fmla="*/ 9 h 20"/>
                <a:gd name="T8" fmla="*/ 92 w 92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0">
                  <a:moveTo>
                    <a:pt x="92" y="1"/>
                  </a:moveTo>
                  <a:cubicBezTo>
                    <a:pt x="92" y="1"/>
                    <a:pt x="72" y="6"/>
                    <a:pt x="46" y="11"/>
                  </a:cubicBezTo>
                  <a:cubicBezTo>
                    <a:pt x="21" y="16"/>
                    <a:pt x="0" y="20"/>
                    <a:pt x="0" y="19"/>
                  </a:cubicBezTo>
                  <a:cubicBezTo>
                    <a:pt x="0" y="19"/>
                    <a:pt x="20" y="14"/>
                    <a:pt x="46" y="9"/>
                  </a:cubicBezTo>
                  <a:cubicBezTo>
                    <a:pt x="71" y="4"/>
                    <a:pt x="92" y="0"/>
                    <a:pt x="9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íšļïḍé"/>
            <p:cNvSpPr/>
            <p:nvPr userDrawn="1"/>
          </p:nvSpPr>
          <p:spPr bwMode="auto">
            <a:xfrm>
              <a:off x="7621322" y="3782298"/>
              <a:ext cx="2780027" cy="1988520"/>
            </a:xfrm>
            <a:custGeom>
              <a:avLst/>
              <a:gdLst>
                <a:gd name="T0" fmla="*/ 160 w 1216"/>
                <a:gd name="T1" fmla="*/ 49 h 871"/>
                <a:gd name="T2" fmla="*/ 19 w 1216"/>
                <a:gd name="T3" fmla="*/ 776 h 871"/>
                <a:gd name="T4" fmla="*/ 0 w 1216"/>
                <a:gd name="T5" fmla="*/ 871 h 871"/>
                <a:gd name="T6" fmla="*/ 945 w 1216"/>
                <a:gd name="T7" fmla="*/ 867 h 871"/>
                <a:gd name="T8" fmla="*/ 1038 w 1216"/>
                <a:gd name="T9" fmla="*/ 773 h 871"/>
                <a:gd name="T10" fmla="*/ 1206 w 1216"/>
                <a:gd name="T11" fmla="*/ 86 h 871"/>
                <a:gd name="T12" fmla="*/ 1161 w 1216"/>
                <a:gd name="T13" fmla="*/ 0 h 871"/>
                <a:gd name="T14" fmla="*/ 205 w 1216"/>
                <a:gd name="T15" fmla="*/ 1 h 871"/>
                <a:gd name="T16" fmla="*/ 160 w 1216"/>
                <a:gd name="T17" fmla="*/ 4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6" h="871">
                  <a:moveTo>
                    <a:pt x="160" y="49"/>
                  </a:moveTo>
                  <a:cubicBezTo>
                    <a:pt x="19" y="776"/>
                    <a:pt x="19" y="776"/>
                    <a:pt x="19" y="776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945" y="867"/>
                    <a:pt x="945" y="867"/>
                    <a:pt x="945" y="867"/>
                  </a:cubicBezTo>
                  <a:cubicBezTo>
                    <a:pt x="987" y="866"/>
                    <a:pt x="1025" y="829"/>
                    <a:pt x="1038" y="773"/>
                  </a:cubicBezTo>
                  <a:cubicBezTo>
                    <a:pt x="1206" y="86"/>
                    <a:pt x="1206" y="86"/>
                    <a:pt x="1206" y="86"/>
                  </a:cubicBezTo>
                  <a:cubicBezTo>
                    <a:pt x="1216" y="44"/>
                    <a:pt x="1193" y="0"/>
                    <a:pt x="1161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184" y="1"/>
                    <a:pt x="166" y="21"/>
                    <a:pt x="160" y="49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îsļîdê"/>
            <p:cNvSpPr/>
            <p:nvPr userDrawn="1"/>
          </p:nvSpPr>
          <p:spPr bwMode="auto">
            <a:xfrm>
              <a:off x="9739008" y="3782298"/>
              <a:ext cx="106636" cy="1502"/>
            </a:xfrm>
            <a:prstGeom prst="rect">
              <a:avLst/>
            </a:prstGeom>
            <a:solidFill>
              <a:srgbClr val="5B4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iṡ1íḋè"/>
            <p:cNvSpPr/>
            <p:nvPr userDrawn="1"/>
          </p:nvSpPr>
          <p:spPr bwMode="auto">
            <a:xfrm>
              <a:off x="9739008" y="3782298"/>
              <a:ext cx="106636" cy="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îṣļiďe"/>
            <p:cNvSpPr/>
            <p:nvPr userDrawn="1"/>
          </p:nvSpPr>
          <p:spPr bwMode="auto">
            <a:xfrm>
              <a:off x="9368038" y="3782298"/>
              <a:ext cx="1015288" cy="1978007"/>
            </a:xfrm>
            <a:custGeom>
              <a:avLst/>
              <a:gdLst>
                <a:gd name="T0" fmla="*/ 210 w 444"/>
                <a:gd name="T1" fmla="*/ 860 h 866"/>
                <a:gd name="T2" fmla="*/ 193 w 444"/>
                <a:gd name="T3" fmla="*/ 866 h 866"/>
                <a:gd name="T4" fmla="*/ 210 w 444"/>
                <a:gd name="T5" fmla="*/ 860 h 866"/>
                <a:gd name="T6" fmla="*/ 397 w 444"/>
                <a:gd name="T7" fmla="*/ 0 h 866"/>
                <a:gd name="T8" fmla="*/ 397 w 444"/>
                <a:gd name="T9" fmla="*/ 0 h 866"/>
                <a:gd name="T10" fmla="*/ 209 w 444"/>
                <a:gd name="T11" fmla="*/ 0 h 866"/>
                <a:gd name="T12" fmla="*/ 162 w 444"/>
                <a:gd name="T13" fmla="*/ 0 h 866"/>
                <a:gd name="T14" fmla="*/ 0 w 444"/>
                <a:gd name="T15" fmla="*/ 0 h 866"/>
                <a:gd name="T16" fmla="*/ 90 w 444"/>
                <a:gd name="T17" fmla="*/ 727 h 866"/>
                <a:gd name="T18" fmla="*/ 202 w 444"/>
                <a:gd name="T19" fmla="*/ 844 h 866"/>
                <a:gd name="T20" fmla="*/ 238 w 444"/>
                <a:gd name="T21" fmla="*/ 840 h 866"/>
                <a:gd name="T22" fmla="*/ 238 w 444"/>
                <a:gd name="T23" fmla="*/ 840 h 866"/>
                <a:gd name="T24" fmla="*/ 238 w 444"/>
                <a:gd name="T25" fmla="*/ 840 h 866"/>
                <a:gd name="T26" fmla="*/ 237 w 444"/>
                <a:gd name="T27" fmla="*/ 842 h 866"/>
                <a:gd name="T28" fmla="*/ 274 w 444"/>
                <a:gd name="T29" fmla="*/ 773 h 866"/>
                <a:gd name="T30" fmla="*/ 442 w 444"/>
                <a:gd name="T31" fmla="*/ 86 h 866"/>
                <a:gd name="T32" fmla="*/ 444 w 444"/>
                <a:gd name="T33" fmla="*/ 65 h 866"/>
                <a:gd name="T34" fmla="*/ 397 w 444"/>
                <a:gd name="T35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4" h="866">
                  <a:moveTo>
                    <a:pt x="210" y="860"/>
                  </a:moveTo>
                  <a:cubicBezTo>
                    <a:pt x="205" y="862"/>
                    <a:pt x="200" y="864"/>
                    <a:pt x="193" y="866"/>
                  </a:cubicBezTo>
                  <a:cubicBezTo>
                    <a:pt x="199" y="865"/>
                    <a:pt x="205" y="863"/>
                    <a:pt x="210" y="86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727"/>
                    <a:pt x="90" y="727"/>
                    <a:pt x="90" y="727"/>
                  </a:cubicBezTo>
                  <a:cubicBezTo>
                    <a:pt x="90" y="727"/>
                    <a:pt x="100" y="844"/>
                    <a:pt x="202" y="844"/>
                  </a:cubicBezTo>
                  <a:cubicBezTo>
                    <a:pt x="213" y="844"/>
                    <a:pt x="225" y="843"/>
                    <a:pt x="238" y="840"/>
                  </a:cubicBezTo>
                  <a:cubicBezTo>
                    <a:pt x="238" y="840"/>
                    <a:pt x="238" y="840"/>
                    <a:pt x="238" y="840"/>
                  </a:cubicBezTo>
                  <a:cubicBezTo>
                    <a:pt x="238" y="840"/>
                    <a:pt x="238" y="840"/>
                    <a:pt x="238" y="840"/>
                  </a:cubicBezTo>
                  <a:cubicBezTo>
                    <a:pt x="238" y="840"/>
                    <a:pt x="238" y="841"/>
                    <a:pt x="237" y="842"/>
                  </a:cubicBezTo>
                  <a:cubicBezTo>
                    <a:pt x="254" y="826"/>
                    <a:pt x="267" y="802"/>
                    <a:pt x="274" y="773"/>
                  </a:cubicBezTo>
                  <a:cubicBezTo>
                    <a:pt x="442" y="86"/>
                    <a:pt x="442" y="86"/>
                    <a:pt x="442" y="86"/>
                  </a:cubicBezTo>
                  <a:cubicBezTo>
                    <a:pt x="443" y="79"/>
                    <a:pt x="444" y="72"/>
                    <a:pt x="444" y="65"/>
                  </a:cubicBezTo>
                  <a:cubicBezTo>
                    <a:pt x="444" y="31"/>
                    <a:pt x="424" y="0"/>
                    <a:pt x="397" y="0"/>
                  </a:cubicBezTo>
                </a:path>
              </a:pathLst>
            </a:custGeom>
            <a:solidFill>
              <a:srgbClr val="74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ïSļíďé"/>
            <p:cNvSpPr/>
            <p:nvPr userDrawn="1"/>
          </p:nvSpPr>
          <p:spPr bwMode="auto">
            <a:xfrm>
              <a:off x="6820807" y="3471405"/>
              <a:ext cx="3090920" cy="2308426"/>
            </a:xfrm>
            <a:custGeom>
              <a:avLst/>
              <a:gdLst>
                <a:gd name="T0" fmla="*/ 1204 w 1352"/>
                <a:gd name="T1" fmla="*/ 863 h 1011"/>
                <a:gd name="T2" fmla="*/ 1104 w 1352"/>
                <a:gd name="T3" fmla="*/ 57 h 1011"/>
                <a:gd name="T4" fmla="*/ 1043 w 1352"/>
                <a:gd name="T5" fmla="*/ 0 h 1011"/>
                <a:gd name="T6" fmla="*/ 823 w 1352"/>
                <a:gd name="T7" fmla="*/ 0 h 1011"/>
                <a:gd name="T8" fmla="*/ 780 w 1352"/>
                <a:gd name="T9" fmla="*/ 20 h 1011"/>
                <a:gd name="T10" fmla="*/ 676 w 1352"/>
                <a:gd name="T11" fmla="*/ 130 h 1011"/>
                <a:gd name="T12" fmla="*/ 66 w 1352"/>
                <a:gd name="T13" fmla="*/ 133 h 1011"/>
                <a:gd name="T14" fmla="*/ 5 w 1352"/>
                <a:gd name="T15" fmla="*/ 209 h 1011"/>
                <a:gd name="T16" fmla="*/ 98 w 1352"/>
                <a:gd name="T17" fmla="*/ 953 h 1011"/>
                <a:gd name="T18" fmla="*/ 160 w 1352"/>
                <a:gd name="T19" fmla="*/ 1011 h 1011"/>
                <a:gd name="T20" fmla="*/ 1222 w 1352"/>
                <a:gd name="T21" fmla="*/ 1009 h 1011"/>
                <a:gd name="T22" fmla="*/ 1352 w 1352"/>
                <a:gd name="T23" fmla="*/ 976 h 1011"/>
                <a:gd name="T24" fmla="*/ 1204 w 1352"/>
                <a:gd name="T25" fmla="*/ 86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2" h="1011">
                  <a:moveTo>
                    <a:pt x="1204" y="863"/>
                  </a:moveTo>
                  <a:cubicBezTo>
                    <a:pt x="1104" y="57"/>
                    <a:pt x="1104" y="57"/>
                    <a:pt x="1104" y="57"/>
                  </a:cubicBezTo>
                  <a:cubicBezTo>
                    <a:pt x="1100" y="24"/>
                    <a:pt x="1074" y="0"/>
                    <a:pt x="1043" y="0"/>
                  </a:cubicBezTo>
                  <a:cubicBezTo>
                    <a:pt x="823" y="0"/>
                    <a:pt x="823" y="0"/>
                    <a:pt x="823" y="0"/>
                  </a:cubicBezTo>
                  <a:cubicBezTo>
                    <a:pt x="807" y="0"/>
                    <a:pt x="792" y="7"/>
                    <a:pt x="780" y="20"/>
                  </a:cubicBezTo>
                  <a:cubicBezTo>
                    <a:pt x="676" y="130"/>
                    <a:pt x="676" y="130"/>
                    <a:pt x="676" y="130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29" y="134"/>
                    <a:pt x="0" y="169"/>
                    <a:pt x="5" y="209"/>
                  </a:cubicBezTo>
                  <a:cubicBezTo>
                    <a:pt x="98" y="953"/>
                    <a:pt x="98" y="953"/>
                    <a:pt x="98" y="953"/>
                  </a:cubicBezTo>
                  <a:cubicBezTo>
                    <a:pt x="102" y="986"/>
                    <a:pt x="129" y="1011"/>
                    <a:pt x="160" y="1011"/>
                  </a:cubicBezTo>
                  <a:cubicBezTo>
                    <a:pt x="1222" y="1009"/>
                    <a:pt x="1222" y="1009"/>
                    <a:pt x="1222" y="1009"/>
                  </a:cubicBezTo>
                  <a:cubicBezTo>
                    <a:pt x="1341" y="1011"/>
                    <a:pt x="1352" y="976"/>
                    <a:pt x="1352" y="976"/>
                  </a:cubicBezTo>
                  <a:cubicBezTo>
                    <a:pt x="1216" y="1006"/>
                    <a:pt x="1204" y="863"/>
                    <a:pt x="1204" y="86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i$ḷïḍe"/>
            <p:cNvSpPr/>
            <p:nvPr userDrawn="1"/>
          </p:nvSpPr>
          <p:spPr bwMode="auto">
            <a:xfrm>
              <a:off x="7813566" y="4506216"/>
              <a:ext cx="713405" cy="654830"/>
            </a:xfrm>
            <a:custGeom>
              <a:avLst/>
              <a:gdLst>
                <a:gd name="T0" fmla="*/ 295 w 475"/>
                <a:gd name="T1" fmla="*/ 216 h 436"/>
                <a:gd name="T2" fmla="*/ 240 w 475"/>
                <a:gd name="T3" fmla="*/ 275 h 436"/>
                <a:gd name="T4" fmla="*/ 420 w 475"/>
                <a:gd name="T5" fmla="*/ 436 h 436"/>
                <a:gd name="T6" fmla="*/ 475 w 475"/>
                <a:gd name="T7" fmla="*/ 378 h 436"/>
                <a:gd name="T8" fmla="*/ 295 w 475"/>
                <a:gd name="T9" fmla="*/ 216 h 436"/>
                <a:gd name="T10" fmla="*/ 55 w 475"/>
                <a:gd name="T11" fmla="*/ 0 h 436"/>
                <a:gd name="T12" fmla="*/ 0 w 475"/>
                <a:gd name="T13" fmla="*/ 59 h 436"/>
                <a:gd name="T14" fmla="*/ 180 w 475"/>
                <a:gd name="T15" fmla="*/ 220 h 436"/>
                <a:gd name="T16" fmla="*/ 234 w 475"/>
                <a:gd name="T17" fmla="*/ 163 h 436"/>
                <a:gd name="T18" fmla="*/ 55 w 475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436">
                  <a:moveTo>
                    <a:pt x="295" y="216"/>
                  </a:moveTo>
                  <a:lnTo>
                    <a:pt x="240" y="275"/>
                  </a:lnTo>
                  <a:lnTo>
                    <a:pt x="420" y="436"/>
                  </a:lnTo>
                  <a:lnTo>
                    <a:pt x="475" y="378"/>
                  </a:lnTo>
                  <a:lnTo>
                    <a:pt x="295" y="216"/>
                  </a:lnTo>
                  <a:close/>
                  <a:moveTo>
                    <a:pt x="55" y="0"/>
                  </a:moveTo>
                  <a:lnTo>
                    <a:pt x="0" y="59"/>
                  </a:lnTo>
                  <a:lnTo>
                    <a:pt x="180" y="220"/>
                  </a:lnTo>
                  <a:lnTo>
                    <a:pt x="234" y="16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4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ïsḷîḍe"/>
            <p:cNvSpPr/>
            <p:nvPr userDrawn="1"/>
          </p:nvSpPr>
          <p:spPr bwMode="auto">
            <a:xfrm>
              <a:off x="7813566" y="4506216"/>
              <a:ext cx="713405" cy="654830"/>
            </a:xfrm>
            <a:custGeom>
              <a:avLst/>
              <a:gdLst>
                <a:gd name="T0" fmla="*/ 295 w 475"/>
                <a:gd name="T1" fmla="*/ 216 h 436"/>
                <a:gd name="T2" fmla="*/ 240 w 475"/>
                <a:gd name="T3" fmla="*/ 275 h 436"/>
                <a:gd name="T4" fmla="*/ 420 w 475"/>
                <a:gd name="T5" fmla="*/ 436 h 436"/>
                <a:gd name="T6" fmla="*/ 475 w 475"/>
                <a:gd name="T7" fmla="*/ 378 h 436"/>
                <a:gd name="T8" fmla="*/ 295 w 475"/>
                <a:gd name="T9" fmla="*/ 216 h 436"/>
                <a:gd name="T10" fmla="*/ 55 w 475"/>
                <a:gd name="T11" fmla="*/ 0 h 436"/>
                <a:gd name="T12" fmla="*/ 0 w 475"/>
                <a:gd name="T13" fmla="*/ 59 h 436"/>
                <a:gd name="T14" fmla="*/ 180 w 475"/>
                <a:gd name="T15" fmla="*/ 220 h 436"/>
                <a:gd name="T16" fmla="*/ 234 w 475"/>
                <a:gd name="T17" fmla="*/ 163 h 436"/>
                <a:gd name="T18" fmla="*/ 55 w 475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436">
                  <a:moveTo>
                    <a:pt x="295" y="216"/>
                  </a:moveTo>
                  <a:lnTo>
                    <a:pt x="240" y="275"/>
                  </a:lnTo>
                  <a:lnTo>
                    <a:pt x="420" y="436"/>
                  </a:lnTo>
                  <a:lnTo>
                    <a:pt x="475" y="378"/>
                  </a:lnTo>
                  <a:lnTo>
                    <a:pt x="295" y="216"/>
                  </a:lnTo>
                  <a:moveTo>
                    <a:pt x="55" y="0"/>
                  </a:moveTo>
                  <a:lnTo>
                    <a:pt x="0" y="59"/>
                  </a:lnTo>
                  <a:lnTo>
                    <a:pt x="180" y="220"/>
                  </a:lnTo>
                  <a:lnTo>
                    <a:pt x="234" y="163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ïS1íḑe"/>
            <p:cNvSpPr/>
            <p:nvPr userDrawn="1"/>
          </p:nvSpPr>
          <p:spPr bwMode="auto">
            <a:xfrm>
              <a:off x="7839099" y="4488193"/>
              <a:ext cx="662341" cy="693879"/>
            </a:xfrm>
            <a:custGeom>
              <a:avLst/>
              <a:gdLst>
                <a:gd name="T0" fmla="*/ 380 w 441"/>
                <a:gd name="T1" fmla="*/ 0 h 462"/>
                <a:gd name="T2" fmla="*/ 217 w 441"/>
                <a:gd name="T3" fmla="*/ 175 h 462"/>
                <a:gd name="T4" fmla="*/ 163 w 441"/>
                <a:gd name="T5" fmla="*/ 232 h 462"/>
                <a:gd name="T6" fmla="*/ 0 w 441"/>
                <a:gd name="T7" fmla="*/ 407 h 462"/>
                <a:gd name="T8" fmla="*/ 61 w 441"/>
                <a:gd name="T9" fmla="*/ 462 h 462"/>
                <a:gd name="T10" fmla="*/ 223 w 441"/>
                <a:gd name="T11" fmla="*/ 287 h 462"/>
                <a:gd name="T12" fmla="*/ 278 w 441"/>
                <a:gd name="T13" fmla="*/ 228 h 462"/>
                <a:gd name="T14" fmla="*/ 441 w 441"/>
                <a:gd name="T15" fmla="*/ 53 h 462"/>
                <a:gd name="T16" fmla="*/ 380 w 441"/>
                <a:gd name="T1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462">
                  <a:moveTo>
                    <a:pt x="380" y="0"/>
                  </a:moveTo>
                  <a:lnTo>
                    <a:pt x="217" y="175"/>
                  </a:lnTo>
                  <a:lnTo>
                    <a:pt x="163" y="232"/>
                  </a:lnTo>
                  <a:lnTo>
                    <a:pt x="0" y="407"/>
                  </a:lnTo>
                  <a:lnTo>
                    <a:pt x="61" y="462"/>
                  </a:lnTo>
                  <a:lnTo>
                    <a:pt x="223" y="287"/>
                  </a:lnTo>
                  <a:lnTo>
                    <a:pt x="278" y="228"/>
                  </a:lnTo>
                  <a:lnTo>
                    <a:pt x="441" y="5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4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ṩļíde"/>
            <p:cNvSpPr/>
            <p:nvPr userDrawn="1"/>
          </p:nvSpPr>
          <p:spPr bwMode="auto">
            <a:xfrm>
              <a:off x="7839099" y="4488193"/>
              <a:ext cx="662341" cy="693879"/>
            </a:xfrm>
            <a:custGeom>
              <a:avLst/>
              <a:gdLst>
                <a:gd name="T0" fmla="*/ 380 w 441"/>
                <a:gd name="T1" fmla="*/ 0 h 462"/>
                <a:gd name="T2" fmla="*/ 217 w 441"/>
                <a:gd name="T3" fmla="*/ 175 h 462"/>
                <a:gd name="T4" fmla="*/ 163 w 441"/>
                <a:gd name="T5" fmla="*/ 232 h 462"/>
                <a:gd name="T6" fmla="*/ 0 w 441"/>
                <a:gd name="T7" fmla="*/ 407 h 462"/>
                <a:gd name="T8" fmla="*/ 61 w 441"/>
                <a:gd name="T9" fmla="*/ 462 h 462"/>
                <a:gd name="T10" fmla="*/ 223 w 441"/>
                <a:gd name="T11" fmla="*/ 287 h 462"/>
                <a:gd name="T12" fmla="*/ 278 w 441"/>
                <a:gd name="T13" fmla="*/ 228 h 462"/>
                <a:gd name="T14" fmla="*/ 441 w 441"/>
                <a:gd name="T15" fmla="*/ 53 h 462"/>
                <a:gd name="T16" fmla="*/ 380 w 441"/>
                <a:gd name="T1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462">
                  <a:moveTo>
                    <a:pt x="380" y="0"/>
                  </a:moveTo>
                  <a:lnTo>
                    <a:pt x="217" y="175"/>
                  </a:lnTo>
                  <a:lnTo>
                    <a:pt x="163" y="232"/>
                  </a:lnTo>
                  <a:lnTo>
                    <a:pt x="0" y="407"/>
                  </a:lnTo>
                  <a:lnTo>
                    <a:pt x="61" y="462"/>
                  </a:lnTo>
                  <a:lnTo>
                    <a:pt x="223" y="287"/>
                  </a:lnTo>
                  <a:lnTo>
                    <a:pt x="278" y="228"/>
                  </a:lnTo>
                  <a:lnTo>
                    <a:pt x="441" y="53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$ḻíḓè"/>
            <p:cNvSpPr/>
            <p:nvPr userDrawn="1"/>
          </p:nvSpPr>
          <p:spPr bwMode="auto">
            <a:xfrm>
              <a:off x="9844142" y="2445604"/>
              <a:ext cx="184735" cy="256826"/>
            </a:xfrm>
            <a:custGeom>
              <a:avLst/>
              <a:gdLst>
                <a:gd name="T0" fmla="*/ 34 w 81"/>
                <a:gd name="T1" fmla="*/ 111 h 112"/>
                <a:gd name="T2" fmla="*/ 29 w 81"/>
                <a:gd name="T3" fmla="*/ 104 h 112"/>
                <a:gd name="T4" fmla="*/ 28 w 81"/>
                <a:gd name="T5" fmla="*/ 67 h 112"/>
                <a:gd name="T6" fmla="*/ 30 w 81"/>
                <a:gd name="T7" fmla="*/ 61 h 112"/>
                <a:gd name="T8" fmla="*/ 37 w 81"/>
                <a:gd name="T9" fmla="*/ 60 h 112"/>
                <a:gd name="T10" fmla="*/ 55 w 81"/>
                <a:gd name="T11" fmla="*/ 56 h 112"/>
                <a:gd name="T12" fmla="*/ 64 w 81"/>
                <a:gd name="T13" fmla="*/ 42 h 112"/>
                <a:gd name="T14" fmla="*/ 60 w 81"/>
                <a:gd name="T15" fmla="*/ 26 h 112"/>
                <a:gd name="T16" fmla="*/ 44 w 81"/>
                <a:gd name="T17" fmla="*/ 17 h 112"/>
                <a:gd name="T18" fmla="*/ 16 w 81"/>
                <a:gd name="T19" fmla="*/ 37 h 112"/>
                <a:gd name="T20" fmla="*/ 6 w 81"/>
                <a:gd name="T21" fmla="*/ 42 h 112"/>
                <a:gd name="T22" fmla="*/ 1 w 81"/>
                <a:gd name="T23" fmla="*/ 33 h 112"/>
                <a:gd name="T24" fmla="*/ 46 w 81"/>
                <a:gd name="T25" fmla="*/ 2 h 112"/>
                <a:gd name="T26" fmla="*/ 72 w 81"/>
                <a:gd name="T27" fmla="*/ 17 h 112"/>
                <a:gd name="T28" fmla="*/ 79 w 81"/>
                <a:gd name="T29" fmla="*/ 45 h 112"/>
                <a:gd name="T30" fmla="*/ 63 w 81"/>
                <a:gd name="T31" fmla="*/ 69 h 112"/>
                <a:gd name="T32" fmla="*/ 43 w 81"/>
                <a:gd name="T33" fmla="*/ 75 h 112"/>
                <a:gd name="T34" fmla="*/ 44 w 81"/>
                <a:gd name="T35" fmla="*/ 104 h 112"/>
                <a:gd name="T36" fmla="*/ 37 w 81"/>
                <a:gd name="T37" fmla="*/ 112 h 112"/>
                <a:gd name="T38" fmla="*/ 34 w 81"/>
                <a:gd name="T3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12">
                  <a:moveTo>
                    <a:pt x="34" y="111"/>
                  </a:moveTo>
                  <a:cubicBezTo>
                    <a:pt x="31" y="110"/>
                    <a:pt x="29" y="107"/>
                    <a:pt x="29" y="104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5"/>
                    <a:pt x="29" y="63"/>
                    <a:pt x="30" y="61"/>
                  </a:cubicBezTo>
                  <a:cubicBezTo>
                    <a:pt x="32" y="60"/>
                    <a:pt x="35" y="59"/>
                    <a:pt x="37" y="60"/>
                  </a:cubicBezTo>
                  <a:cubicBezTo>
                    <a:pt x="43" y="61"/>
                    <a:pt x="49" y="60"/>
                    <a:pt x="55" y="56"/>
                  </a:cubicBezTo>
                  <a:cubicBezTo>
                    <a:pt x="60" y="53"/>
                    <a:pt x="63" y="48"/>
                    <a:pt x="64" y="42"/>
                  </a:cubicBezTo>
                  <a:cubicBezTo>
                    <a:pt x="65" y="37"/>
                    <a:pt x="64" y="31"/>
                    <a:pt x="60" y="26"/>
                  </a:cubicBezTo>
                  <a:cubicBezTo>
                    <a:pt x="56" y="21"/>
                    <a:pt x="50" y="18"/>
                    <a:pt x="44" y="17"/>
                  </a:cubicBezTo>
                  <a:cubicBezTo>
                    <a:pt x="32" y="15"/>
                    <a:pt x="19" y="25"/>
                    <a:pt x="16" y="37"/>
                  </a:cubicBezTo>
                  <a:cubicBezTo>
                    <a:pt x="15" y="41"/>
                    <a:pt x="10" y="43"/>
                    <a:pt x="6" y="42"/>
                  </a:cubicBezTo>
                  <a:cubicBezTo>
                    <a:pt x="2" y="41"/>
                    <a:pt x="0" y="37"/>
                    <a:pt x="1" y="33"/>
                  </a:cubicBezTo>
                  <a:cubicBezTo>
                    <a:pt x="6" y="14"/>
                    <a:pt x="26" y="0"/>
                    <a:pt x="46" y="2"/>
                  </a:cubicBezTo>
                  <a:cubicBezTo>
                    <a:pt x="56" y="3"/>
                    <a:pt x="65" y="9"/>
                    <a:pt x="72" y="17"/>
                  </a:cubicBezTo>
                  <a:cubicBezTo>
                    <a:pt x="78" y="26"/>
                    <a:pt x="81" y="36"/>
                    <a:pt x="79" y="45"/>
                  </a:cubicBezTo>
                  <a:cubicBezTo>
                    <a:pt x="77" y="54"/>
                    <a:pt x="72" y="63"/>
                    <a:pt x="63" y="69"/>
                  </a:cubicBezTo>
                  <a:cubicBezTo>
                    <a:pt x="57" y="73"/>
                    <a:pt x="50" y="75"/>
                    <a:pt x="43" y="75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4" y="108"/>
                    <a:pt x="41" y="111"/>
                    <a:pt x="37" y="112"/>
                  </a:cubicBezTo>
                  <a:cubicBezTo>
                    <a:pt x="36" y="112"/>
                    <a:pt x="35" y="111"/>
                    <a:pt x="34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iślïḍê"/>
            <p:cNvSpPr/>
            <p:nvPr userDrawn="1"/>
          </p:nvSpPr>
          <p:spPr bwMode="auto">
            <a:xfrm>
              <a:off x="9916233" y="2720453"/>
              <a:ext cx="30038" cy="28537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1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9"/>
                    <a:pt x="10" y="12"/>
                    <a:pt x="7" y="13"/>
                  </a:cubicBezTo>
                  <a:cubicBezTo>
                    <a:pt x="4" y="13"/>
                    <a:pt x="1" y="10"/>
                    <a:pt x="1" y="7"/>
                  </a:cubicBezTo>
                  <a:cubicBezTo>
                    <a:pt x="0" y="4"/>
                    <a:pt x="3" y="1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t>2021-11-9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2021-11-9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2021-11-9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líḑ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íş1ïḑè"/>
          <p:cNvSpPr>
            <a:spLocks noGrp="1"/>
          </p:cNvSpPr>
          <p:nvPr>
            <p:ph type="subTitle" idx="1"/>
          </p:nvPr>
        </p:nvSpPr>
        <p:spPr>
          <a:xfrm>
            <a:off x="4243219" y="3621072"/>
            <a:ext cx="3705562" cy="791753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sz="4800" b="1" dirty="0"/>
              <a:t>缴 费 指 南</a:t>
            </a:r>
            <a:endParaRPr lang="en-US" altLang="zh-CN" sz="4800" b="1" dirty="0"/>
          </a:p>
        </p:txBody>
      </p:sp>
      <p:sp>
        <p:nvSpPr>
          <p:cNvPr id="19" name="íṥḻïḓe"/>
          <p:cNvSpPr>
            <a:spLocks noGrp="1"/>
          </p:cNvSpPr>
          <p:nvPr>
            <p:ph type="ctrTitle"/>
          </p:nvPr>
        </p:nvSpPr>
        <p:spPr>
          <a:xfrm>
            <a:off x="1091028" y="1028700"/>
            <a:ext cx="10009945" cy="22568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7500" spc="100" dirty="0"/>
              <a:t>校外人员使用支付平台</a:t>
            </a:r>
          </a:p>
        </p:txBody>
      </p:sp>
      <p:sp>
        <p:nvSpPr>
          <p:cNvPr id="579" name="smartphone-call_72116"/>
          <p:cNvSpPr/>
          <p:nvPr/>
        </p:nvSpPr>
        <p:spPr>
          <a:xfrm>
            <a:off x="10750975" y="697516"/>
            <a:ext cx="385289" cy="609684"/>
          </a:xfrm>
          <a:custGeom>
            <a:avLst/>
            <a:gdLst>
              <a:gd name="connsiteX0" fmla="*/ 104000 w 384175"/>
              <a:gd name="connsiteY0" fmla="*/ 145224 h 607921"/>
              <a:gd name="connsiteX1" fmla="*/ 188627 w 384175"/>
              <a:gd name="connsiteY1" fmla="*/ 145224 h 607921"/>
              <a:gd name="connsiteX2" fmla="*/ 234354 w 384175"/>
              <a:gd name="connsiteY2" fmla="*/ 172491 h 607921"/>
              <a:gd name="connsiteX3" fmla="*/ 253149 w 384175"/>
              <a:gd name="connsiteY3" fmla="*/ 207135 h 607921"/>
              <a:gd name="connsiteX4" fmla="*/ 267082 w 384175"/>
              <a:gd name="connsiteY4" fmla="*/ 184444 h 607921"/>
              <a:gd name="connsiteX5" fmla="*/ 309068 w 384175"/>
              <a:gd name="connsiteY5" fmla="*/ 174452 h 607921"/>
              <a:gd name="connsiteX6" fmla="*/ 319074 w 384175"/>
              <a:gd name="connsiteY6" fmla="*/ 216379 h 607921"/>
              <a:gd name="connsiteX7" fmla="*/ 277368 w 384175"/>
              <a:gd name="connsiteY7" fmla="*/ 283986 h 607921"/>
              <a:gd name="connsiteX8" fmla="*/ 250531 w 384175"/>
              <a:gd name="connsiteY8" fmla="*/ 298460 h 607921"/>
              <a:gd name="connsiteX9" fmla="*/ 224629 w 384175"/>
              <a:gd name="connsiteY9" fmla="*/ 282492 h 607921"/>
              <a:gd name="connsiteX10" fmla="*/ 220608 w 384175"/>
              <a:gd name="connsiteY10" fmla="*/ 275115 h 607921"/>
              <a:gd name="connsiteX11" fmla="*/ 220608 w 384175"/>
              <a:gd name="connsiteY11" fmla="*/ 377460 h 607921"/>
              <a:gd name="connsiteX12" fmla="*/ 220608 w 384175"/>
              <a:gd name="connsiteY12" fmla="*/ 387731 h 607921"/>
              <a:gd name="connsiteX13" fmla="*/ 220608 w 384175"/>
              <a:gd name="connsiteY13" fmla="*/ 576359 h 607921"/>
              <a:gd name="connsiteX14" fmla="*/ 189001 w 384175"/>
              <a:gd name="connsiteY14" fmla="*/ 607921 h 607921"/>
              <a:gd name="connsiteX15" fmla="*/ 157395 w 384175"/>
              <a:gd name="connsiteY15" fmla="*/ 576359 h 607921"/>
              <a:gd name="connsiteX16" fmla="*/ 157395 w 384175"/>
              <a:gd name="connsiteY16" fmla="*/ 387731 h 607921"/>
              <a:gd name="connsiteX17" fmla="*/ 132428 w 384175"/>
              <a:gd name="connsiteY17" fmla="*/ 387731 h 607921"/>
              <a:gd name="connsiteX18" fmla="*/ 132428 w 384175"/>
              <a:gd name="connsiteY18" fmla="*/ 576359 h 607921"/>
              <a:gd name="connsiteX19" fmla="*/ 100821 w 384175"/>
              <a:gd name="connsiteY19" fmla="*/ 607921 h 607921"/>
              <a:gd name="connsiteX20" fmla="*/ 69215 w 384175"/>
              <a:gd name="connsiteY20" fmla="*/ 576359 h 607921"/>
              <a:gd name="connsiteX21" fmla="*/ 69215 w 384175"/>
              <a:gd name="connsiteY21" fmla="*/ 387731 h 607921"/>
              <a:gd name="connsiteX22" fmla="*/ 69215 w 384175"/>
              <a:gd name="connsiteY22" fmla="*/ 377460 h 607921"/>
              <a:gd name="connsiteX23" fmla="*/ 69215 w 384175"/>
              <a:gd name="connsiteY23" fmla="*/ 332917 h 607921"/>
              <a:gd name="connsiteX24" fmla="*/ 59490 w 384175"/>
              <a:gd name="connsiteY24" fmla="*/ 362706 h 607921"/>
              <a:gd name="connsiteX25" fmla="*/ 30501 w 384175"/>
              <a:gd name="connsiteY25" fmla="*/ 383716 h 607921"/>
              <a:gd name="connsiteX26" fmla="*/ 21057 w 384175"/>
              <a:gd name="connsiteY26" fmla="*/ 382222 h 607921"/>
              <a:gd name="connsiteX27" fmla="*/ 1513 w 384175"/>
              <a:gd name="connsiteY27" fmla="*/ 343843 h 607921"/>
              <a:gd name="connsiteX28" fmla="*/ 54534 w 384175"/>
              <a:gd name="connsiteY28" fmla="*/ 180988 h 607921"/>
              <a:gd name="connsiteX29" fmla="*/ 104000 w 384175"/>
              <a:gd name="connsiteY29" fmla="*/ 145224 h 607921"/>
              <a:gd name="connsiteX30" fmla="*/ 286831 w 384175"/>
              <a:gd name="connsiteY30" fmla="*/ 119256 h 607921"/>
              <a:gd name="connsiteX31" fmla="*/ 327192 w 384175"/>
              <a:gd name="connsiteY31" fmla="*/ 119256 h 607921"/>
              <a:gd name="connsiteX32" fmla="*/ 335414 w 384175"/>
              <a:gd name="connsiteY32" fmla="*/ 127476 h 607921"/>
              <a:gd name="connsiteX33" fmla="*/ 335414 w 384175"/>
              <a:gd name="connsiteY33" fmla="*/ 183612 h 607921"/>
              <a:gd name="connsiteX34" fmla="*/ 317008 w 384175"/>
              <a:gd name="connsiteY34" fmla="*/ 161568 h 607921"/>
              <a:gd name="connsiteX35" fmla="*/ 278609 w 384175"/>
              <a:gd name="connsiteY35" fmla="*/ 157272 h 607921"/>
              <a:gd name="connsiteX36" fmla="*/ 278609 w 384175"/>
              <a:gd name="connsiteY36" fmla="*/ 127476 h 607921"/>
              <a:gd name="connsiteX37" fmla="*/ 286831 w 384175"/>
              <a:gd name="connsiteY37" fmla="*/ 119256 h 607921"/>
              <a:gd name="connsiteX38" fmla="*/ 368968 w 384175"/>
              <a:gd name="connsiteY38" fmla="*/ 4587 h 607921"/>
              <a:gd name="connsiteX39" fmla="*/ 384175 w 384175"/>
              <a:gd name="connsiteY39" fmla="*/ 19759 h 607921"/>
              <a:gd name="connsiteX40" fmla="*/ 368968 w 384175"/>
              <a:gd name="connsiteY40" fmla="*/ 34931 h 607921"/>
              <a:gd name="connsiteX41" fmla="*/ 353761 w 384175"/>
              <a:gd name="connsiteY41" fmla="*/ 19759 h 607921"/>
              <a:gd name="connsiteX42" fmla="*/ 368968 w 384175"/>
              <a:gd name="connsiteY42" fmla="*/ 4587 h 607921"/>
              <a:gd name="connsiteX43" fmla="*/ 327335 w 384175"/>
              <a:gd name="connsiteY43" fmla="*/ 4587 h 607921"/>
              <a:gd name="connsiteX44" fmla="*/ 342542 w 384175"/>
              <a:gd name="connsiteY44" fmla="*/ 19759 h 607921"/>
              <a:gd name="connsiteX45" fmla="*/ 327335 w 384175"/>
              <a:gd name="connsiteY45" fmla="*/ 34931 h 607921"/>
              <a:gd name="connsiteX46" fmla="*/ 312128 w 384175"/>
              <a:gd name="connsiteY46" fmla="*/ 19759 h 607921"/>
              <a:gd name="connsiteX47" fmla="*/ 327335 w 384175"/>
              <a:gd name="connsiteY47" fmla="*/ 4587 h 607921"/>
              <a:gd name="connsiteX48" fmla="*/ 285702 w 384175"/>
              <a:gd name="connsiteY48" fmla="*/ 4587 h 607921"/>
              <a:gd name="connsiteX49" fmla="*/ 300839 w 384175"/>
              <a:gd name="connsiteY49" fmla="*/ 19759 h 607921"/>
              <a:gd name="connsiteX50" fmla="*/ 285702 w 384175"/>
              <a:gd name="connsiteY50" fmla="*/ 34931 h 607921"/>
              <a:gd name="connsiteX51" fmla="*/ 270565 w 384175"/>
              <a:gd name="connsiteY51" fmla="*/ 19759 h 607921"/>
              <a:gd name="connsiteX52" fmla="*/ 285702 w 384175"/>
              <a:gd name="connsiteY52" fmla="*/ 4587 h 607921"/>
              <a:gd name="connsiteX53" fmla="*/ 161718 w 384175"/>
              <a:gd name="connsiteY53" fmla="*/ 0 h 607921"/>
              <a:gd name="connsiteX54" fmla="*/ 230484 w 384175"/>
              <a:gd name="connsiteY54" fmla="*/ 68696 h 607921"/>
              <a:gd name="connsiteX55" fmla="*/ 161718 w 384175"/>
              <a:gd name="connsiteY55" fmla="*/ 137392 h 607921"/>
              <a:gd name="connsiteX56" fmla="*/ 92952 w 384175"/>
              <a:gd name="connsiteY56" fmla="*/ 68696 h 607921"/>
              <a:gd name="connsiteX57" fmla="*/ 161718 w 384175"/>
              <a:gd name="connsiteY57" fmla="*/ 0 h 60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84175" h="607921">
                <a:moveTo>
                  <a:pt x="104000" y="145224"/>
                </a:moveTo>
                <a:lnTo>
                  <a:pt x="188627" y="145224"/>
                </a:lnTo>
                <a:cubicBezTo>
                  <a:pt x="207797" y="145224"/>
                  <a:pt x="225283" y="155683"/>
                  <a:pt x="234354" y="172491"/>
                </a:cubicBezTo>
                <a:lnTo>
                  <a:pt x="253149" y="207135"/>
                </a:lnTo>
                <a:lnTo>
                  <a:pt x="267082" y="184444"/>
                </a:lnTo>
                <a:cubicBezTo>
                  <a:pt x="275872" y="170156"/>
                  <a:pt x="294761" y="165674"/>
                  <a:pt x="309068" y="174452"/>
                </a:cubicBezTo>
                <a:cubicBezTo>
                  <a:pt x="323375" y="183323"/>
                  <a:pt x="327864" y="202092"/>
                  <a:pt x="319074" y="216379"/>
                </a:cubicBezTo>
                <a:lnTo>
                  <a:pt x="277368" y="283986"/>
                </a:lnTo>
                <a:cubicBezTo>
                  <a:pt x="271664" y="293231"/>
                  <a:pt x="261285" y="298834"/>
                  <a:pt x="250531" y="298460"/>
                </a:cubicBezTo>
                <a:cubicBezTo>
                  <a:pt x="239684" y="298180"/>
                  <a:pt x="229772" y="292110"/>
                  <a:pt x="224629" y="282492"/>
                </a:cubicBezTo>
                <a:lnTo>
                  <a:pt x="220608" y="275115"/>
                </a:lnTo>
                <a:lnTo>
                  <a:pt x="220608" y="377460"/>
                </a:lnTo>
                <a:lnTo>
                  <a:pt x="220608" y="387731"/>
                </a:lnTo>
                <a:lnTo>
                  <a:pt x="220608" y="576359"/>
                </a:lnTo>
                <a:cubicBezTo>
                  <a:pt x="220608" y="593821"/>
                  <a:pt x="206488" y="607921"/>
                  <a:pt x="189001" y="607921"/>
                </a:cubicBezTo>
                <a:cubicBezTo>
                  <a:pt x="171608" y="607921"/>
                  <a:pt x="157395" y="593821"/>
                  <a:pt x="157395" y="576359"/>
                </a:cubicBezTo>
                <a:lnTo>
                  <a:pt x="157395" y="387731"/>
                </a:lnTo>
                <a:lnTo>
                  <a:pt x="132428" y="387731"/>
                </a:lnTo>
                <a:lnTo>
                  <a:pt x="132428" y="576359"/>
                </a:lnTo>
                <a:cubicBezTo>
                  <a:pt x="132428" y="593821"/>
                  <a:pt x="118308" y="607921"/>
                  <a:pt x="100821" y="607921"/>
                </a:cubicBezTo>
                <a:cubicBezTo>
                  <a:pt x="83335" y="607921"/>
                  <a:pt x="69215" y="593821"/>
                  <a:pt x="69215" y="576359"/>
                </a:cubicBezTo>
                <a:lnTo>
                  <a:pt x="69215" y="387731"/>
                </a:lnTo>
                <a:lnTo>
                  <a:pt x="69215" y="377460"/>
                </a:lnTo>
                <a:lnTo>
                  <a:pt x="69215" y="332917"/>
                </a:lnTo>
                <a:lnTo>
                  <a:pt x="59490" y="362706"/>
                </a:lnTo>
                <a:cubicBezTo>
                  <a:pt x="55375" y="375499"/>
                  <a:pt x="43406" y="383716"/>
                  <a:pt x="30501" y="383716"/>
                </a:cubicBezTo>
                <a:cubicBezTo>
                  <a:pt x="27416" y="383716"/>
                  <a:pt x="24236" y="383249"/>
                  <a:pt x="21057" y="382222"/>
                </a:cubicBezTo>
                <a:cubicBezTo>
                  <a:pt x="5067" y="376993"/>
                  <a:pt x="-3723" y="359811"/>
                  <a:pt x="1513" y="343843"/>
                </a:cubicBezTo>
                <a:lnTo>
                  <a:pt x="54534" y="180988"/>
                </a:lnTo>
                <a:cubicBezTo>
                  <a:pt x="61547" y="159604"/>
                  <a:pt x="81371" y="145224"/>
                  <a:pt x="104000" y="145224"/>
                </a:cubicBezTo>
                <a:close/>
                <a:moveTo>
                  <a:pt x="286831" y="119256"/>
                </a:moveTo>
                <a:lnTo>
                  <a:pt x="327192" y="119256"/>
                </a:lnTo>
                <a:cubicBezTo>
                  <a:pt x="331770" y="119256"/>
                  <a:pt x="335414" y="122992"/>
                  <a:pt x="335414" y="127476"/>
                </a:cubicBezTo>
                <a:lnTo>
                  <a:pt x="335414" y="183612"/>
                </a:lnTo>
                <a:cubicBezTo>
                  <a:pt x="331957" y="174739"/>
                  <a:pt x="325791" y="166893"/>
                  <a:pt x="317008" y="161568"/>
                </a:cubicBezTo>
                <a:cubicBezTo>
                  <a:pt x="305049" y="154096"/>
                  <a:pt x="291035" y="153162"/>
                  <a:pt x="278609" y="157272"/>
                </a:cubicBezTo>
                <a:lnTo>
                  <a:pt x="278609" y="127476"/>
                </a:lnTo>
                <a:cubicBezTo>
                  <a:pt x="278609" y="122992"/>
                  <a:pt x="282252" y="119256"/>
                  <a:pt x="286831" y="119256"/>
                </a:cubicBezTo>
                <a:close/>
                <a:moveTo>
                  <a:pt x="368968" y="4587"/>
                </a:moveTo>
                <a:cubicBezTo>
                  <a:pt x="377367" y="4587"/>
                  <a:pt x="384175" y="11380"/>
                  <a:pt x="384175" y="19759"/>
                </a:cubicBezTo>
                <a:cubicBezTo>
                  <a:pt x="384175" y="28138"/>
                  <a:pt x="377367" y="34931"/>
                  <a:pt x="368968" y="34931"/>
                </a:cubicBezTo>
                <a:cubicBezTo>
                  <a:pt x="360569" y="34931"/>
                  <a:pt x="353761" y="28138"/>
                  <a:pt x="353761" y="19759"/>
                </a:cubicBezTo>
                <a:cubicBezTo>
                  <a:pt x="353761" y="11380"/>
                  <a:pt x="360569" y="4587"/>
                  <a:pt x="368968" y="4587"/>
                </a:cubicBezTo>
                <a:close/>
                <a:moveTo>
                  <a:pt x="327335" y="4587"/>
                </a:moveTo>
                <a:cubicBezTo>
                  <a:pt x="335734" y="4587"/>
                  <a:pt x="342542" y="11380"/>
                  <a:pt x="342542" y="19759"/>
                </a:cubicBezTo>
                <a:cubicBezTo>
                  <a:pt x="342542" y="28138"/>
                  <a:pt x="335734" y="34931"/>
                  <a:pt x="327335" y="34931"/>
                </a:cubicBezTo>
                <a:cubicBezTo>
                  <a:pt x="318936" y="34931"/>
                  <a:pt x="312128" y="28138"/>
                  <a:pt x="312128" y="19759"/>
                </a:cubicBezTo>
                <a:cubicBezTo>
                  <a:pt x="312128" y="11380"/>
                  <a:pt x="318936" y="4587"/>
                  <a:pt x="327335" y="4587"/>
                </a:cubicBezTo>
                <a:close/>
                <a:moveTo>
                  <a:pt x="285702" y="4587"/>
                </a:moveTo>
                <a:cubicBezTo>
                  <a:pt x="294062" y="4587"/>
                  <a:pt x="300839" y="11380"/>
                  <a:pt x="300839" y="19759"/>
                </a:cubicBezTo>
                <a:cubicBezTo>
                  <a:pt x="300839" y="28138"/>
                  <a:pt x="294062" y="34931"/>
                  <a:pt x="285702" y="34931"/>
                </a:cubicBezTo>
                <a:cubicBezTo>
                  <a:pt x="277342" y="34931"/>
                  <a:pt x="270565" y="28138"/>
                  <a:pt x="270565" y="19759"/>
                </a:cubicBezTo>
                <a:cubicBezTo>
                  <a:pt x="270565" y="11380"/>
                  <a:pt x="277342" y="4587"/>
                  <a:pt x="285702" y="4587"/>
                </a:cubicBezTo>
                <a:close/>
                <a:moveTo>
                  <a:pt x="161718" y="0"/>
                </a:moveTo>
                <a:cubicBezTo>
                  <a:pt x="199696" y="0"/>
                  <a:pt x="230484" y="30756"/>
                  <a:pt x="230484" y="68696"/>
                </a:cubicBezTo>
                <a:cubicBezTo>
                  <a:pt x="230484" y="106636"/>
                  <a:pt x="199696" y="137392"/>
                  <a:pt x="161718" y="137392"/>
                </a:cubicBezTo>
                <a:cubicBezTo>
                  <a:pt x="123740" y="137392"/>
                  <a:pt x="92952" y="106636"/>
                  <a:pt x="92952" y="68696"/>
                </a:cubicBezTo>
                <a:cubicBezTo>
                  <a:pt x="92952" y="30756"/>
                  <a:pt x="123740" y="0"/>
                  <a:pt x="1617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580" name="组合 57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 rot="2009064">
            <a:off x="9722018" y="4264387"/>
            <a:ext cx="1036916" cy="2160238"/>
            <a:chOff x="4891238" y="1109579"/>
            <a:chExt cx="2409525" cy="5019837"/>
          </a:xfrm>
        </p:grpSpPr>
        <p:sp>
          <p:nvSpPr>
            <p:cNvPr id="581" name="îsļíḑe"/>
            <p:cNvSpPr/>
            <p:nvPr/>
          </p:nvSpPr>
          <p:spPr bwMode="auto">
            <a:xfrm>
              <a:off x="4891238" y="1109579"/>
              <a:ext cx="2409525" cy="5019837"/>
            </a:xfrm>
            <a:custGeom>
              <a:avLst/>
              <a:gdLst>
                <a:gd name="T0" fmla="*/ 37 w 37"/>
                <a:gd name="T1" fmla="*/ 72 h 77"/>
                <a:gd name="T2" fmla="*/ 31 w 37"/>
                <a:gd name="T3" fmla="*/ 77 h 77"/>
                <a:gd name="T4" fmla="*/ 6 w 37"/>
                <a:gd name="T5" fmla="*/ 77 h 77"/>
                <a:gd name="T6" fmla="*/ 0 w 37"/>
                <a:gd name="T7" fmla="*/ 72 h 77"/>
                <a:gd name="T8" fmla="*/ 0 w 37"/>
                <a:gd name="T9" fmla="*/ 5 h 77"/>
                <a:gd name="T10" fmla="*/ 6 w 37"/>
                <a:gd name="T11" fmla="*/ 0 h 77"/>
                <a:gd name="T12" fmla="*/ 31 w 37"/>
                <a:gd name="T13" fmla="*/ 0 h 77"/>
                <a:gd name="T14" fmla="*/ 37 w 37"/>
                <a:gd name="T15" fmla="*/ 5 h 77"/>
                <a:gd name="T16" fmla="*/ 37 w 37"/>
                <a:gd name="T1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7">
                  <a:moveTo>
                    <a:pt x="37" y="72"/>
                  </a:moveTo>
                  <a:cubicBezTo>
                    <a:pt x="37" y="75"/>
                    <a:pt x="34" y="77"/>
                    <a:pt x="31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3" y="77"/>
                    <a:pt x="0" y="75"/>
                    <a:pt x="0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7" y="2"/>
                    <a:pt x="37" y="5"/>
                  </a:cubicBezTo>
                  <a:lnTo>
                    <a:pt x="37" y="72"/>
                  </a:lnTo>
                  <a:close/>
                </a:path>
              </a:pathLst>
            </a:custGeom>
            <a:solidFill>
              <a:srgbClr val="29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82" name="ís1iḓê"/>
            <p:cNvSpPr/>
            <p:nvPr/>
          </p:nvSpPr>
          <p:spPr bwMode="auto">
            <a:xfrm>
              <a:off x="5092032" y="1754991"/>
              <a:ext cx="2079654" cy="3657314"/>
            </a:xfrm>
            <a:prstGeom prst="rect">
              <a:avLst/>
            </a:prstGeom>
            <a:solidFill>
              <a:srgbClr val="84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3" name="îSḻíḍe"/>
            <p:cNvSpPr/>
            <p:nvPr/>
          </p:nvSpPr>
          <p:spPr bwMode="auto">
            <a:xfrm>
              <a:off x="6067316" y="5727829"/>
              <a:ext cx="57370" cy="71716"/>
            </a:xfrm>
            <a:prstGeom prst="ellipse">
              <a:avLst/>
            </a:prstGeom>
            <a:solidFill>
              <a:srgbClr val="3F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4" name="îṣlíḍè"/>
            <p:cNvSpPr/>
            <p:nvPr/>
          </p:nvSpPr>
          <p:spPr bwMode="auto">
            <a:xfrm>
              <a:off x="6913522" y="1367742"/>
              <a:ext cx="57370" cy="57370"/>
            </a:xfrm>
            <a:prstGeom prst="ellipse">
              <a:avLst/>
            </a:prstGeom>
            <a:solidFill>
              <a:srgbClr val="3F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5" name="ïSḷîḓé"/>
            <p:cNvSpPr/>
            <p:nvPr/>
          </p:nvSpPr>
          <p:spPr bwMode="auto">
            <a:xfrm>
              <a:off x="5221118" y="1955785"/>
              <a:ext cx="1692404" cy="129086"/>
            </a:xfrm>
            <a:custGeom>
              <a:avLst/>
              <a:gdLst>
                <a:gd name="T0" fmla="*/ 26 w 26"/>
                <a:gd name="T1" fmla="*/ 1 h 2"/>
                <a:gd name="T2" fmla="*/ 26 w 26"/>
                <a:gd name="T3" fmla="*/ 2 h 2"/>
                <a:gd name="T4" fmla="*/ 1 w 26"/>
                <a:gd name="T5" fmla="*/ 2 h 2"/>
                <a:gd name="T6" fmla="*/ 0 w 26"/>
                <a:gd name="T7" fmla="*/ 1 h 2"/>
                <a:gd name="T8" fmla="*/ 0 w 26"/>
                <a:gd name="T9" fmla="*/ 1 h 2"/>
                <a:gd name="T10" fmla="*/ 1 w 26"/>
                <a:gd name="T11" fmla="*/ 0 h 2"/>
                <a:gd name="T12" fmla="*/ 26 w 26"/>
                <a:gd name="T13" fmla="*/ 0 h 2"/>
                <a:gd name="T14" fmla="*/ 26 w 26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6" y="1"/>
                    <a:pt x="26" y="2"/>
                    <a:pt x="26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1"/>
                  </a:cubicBezTo>
                  <a:close/>
                </a:path>
              </a:pathLst>
            </a:custGeom>
            <a:solidFill>
              <a:srgbClr val="B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86" name="íṩľîde"/>
            <p:cNvSpPr/>
            <p:nvPr/>
          </p:nvSpPr>
          <p:spPr bwMode="auto">
            <a:xfrm>
              <a:off x="5221118" y="2285655"/>
              <a:ext cx="1692404" cy="129086"/>
            </a:xfrm>
            <a:custGeom>
              <a:avLst/>
              <a:gdLst>
                <a:gd name="T0" fmla="*/ 26 w 26"/>
                <a:gd name="T1" fmla="*/ 1 h 2"/>
                <a:gd name="T2" fmla="*/ 26 w 26"/>
                <a:gd name="T3" fmla="*/ 2 h 2"/>
                <a:gd name="T4" fmla="*/ 1 w 26"/>
                <a:gd name="T5" fmla="*/ 2 h 2"/>
                <a:gd name="T6" fmla="*/ 0 w 26"/>
                <a:gd name="T7" fmla="*/ 1 h 2"/>
                <a:gd name="T8" fmla="*/ 0 w 26"/>
                <a:gd name="T9" fmla="*/ 1 h 2"/>
                <a:gd name="T10" fmla="*/ 1 w 26"/>
                <a:gd name="T11" fmla="*/ 0 h 2"/>
                <a:gd name="T12" fmla="*/ 26 w 26"/>
                <a:gd name="T13" fmla="*/ 0 h 2"/>
                <a:gd name="T14" fmla="*/ 26 w 26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B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7" name="íśḻíḋé"/>
            <p:cNvSpPr/>
            <p:nvPr/>
          </p:nvSpPr>
          <p:spPr bwMode="auto">
            <a:xfrm>
              <a:off x="5221118" y="4623469"/>
              <a:ext cx="1692404" cy="129086"/>
            </a:xfrm>
            <a:custGeom>
              <a:avLst/>
              <a:gdLst>
                <a:gd name="T0" fmla="*/ 26 w 26"/>
                <a:gd name="T1" fmla="*/ 1 h 2"/>
                <a:gd name="T2" fmla="*/ 26 w 26"/>
                <a:gd name="T3" fmla="*/ 2 h 2"/>
                <a:gd name="T4" fmla="*/ 1 w 26"/>
                <a:gd name="T5" fmla="*/ 2 h 2"/>
                <a:gd name="T6" fmla="*/ 0 w 26"/>
                <a:gd name="T7" fmla="*/ 1 h 2"/>
                <a:gd name="T8" fmla="*/ 0 w 26"/>
                <a:gd name="T9" fmla="*/ 1 h 2"/>
                <a:gd name="T10" fmla="*/ 1 w 26"/>
                <a:gd name="T11" fmla="*/ 0 h 2"/>
                <a:gd name="T12" fmla="*/ 26 w 26"/>
                <a:gd name="T13" fmla="*/ 0 h 2"/>
                <a:gd name="T14" fmla="*/ 26 w 26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6" y="1"/>
                    <a:pt x="26" y="2"/>
                    <a:pt x="26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1"/>
                  </a:cubicBezTo>
                  <a:close/>
                </a:path>
              </a:pathLst>
            </a:custGeom>
            <a:solidFill>
              <a:srgbClr val="B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8" name="ïsľíḑé"/>
            <p:cNvSpPr/>
            <p:nvPr/>
          </p:nvSpPr>
          <p:spPr bwMode="auto">
            <a:xfrm>
              <a:off x="5221118" y="4953340"/>
              <a:ext cx="1692404" cy="129086"/>
            </a:xfrm>
            <a:custGeom>
              <a:avLst/>
              <a:gdLst>
                <a:gd name="T0" fmla="*/ 26 w 26"/>
                <a:gd name="T1" fmla="*/ 1 h 2"/>
                <a:gd name="T2" fmla="*/ 26 w 26"/>
                <a:gd name="T3" fmla="*/ 2 h 2"/>
                <a:gd name="T4" fmla="*/ 1 w 26"/>
                <a:gd name="T5" fmla="*/ 2 h 2"/>
                <a:gd name="T6" fmla="*/ 0 w 26"/>
                <a:gd name="T7" fmla="*/ 1 h 2"/>
                <a:gd name="T8" fmla="*/ 0 w 26"/>
                <a:gd name="T9" fmla="*/ 1 h 2"/>
                <a:gd name="T10" fmla="*/ 1 w 26"/>
                <a:gd name="T11" fmla="*/ 0 h 2"/>
                <a:gd name="T12" fmla="*/ 26 w 26"/>
                <a:gd name="T13" fmla="*/ 0 h 2"/>
                <a:gd name="T14" fmla="*/ 26 w 26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B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9" name="ïşḻiḍe"/>
            <p:cNvSpPr/>
            <p:nvPr/>
          </p:nvSpPr>
          <p:spPr bwMode="auto">
            <a:xfrm>
              <a:off x="5221118" y="4236220"/>
              <a:ext cx="1692404" cy="129086"/>
            </a:xfrm>
            <a:custGeom>
              <a:avLst/>
              <a:gdLst>
                <a:gd name="T0" fmla="*/ 26 w 26"/>
                <a:gd name="T1" fmla="*/ 1 h 2"/>
                <a:gd name="T2" fmla="*/ 26 w 26"/>
                <a:gd name="T3" fmla="*/ 2 h 2"/>
                <a:gd name="T4" fmla="*/ 1 w 26"/>
                <a:gd name="T5" fmla="*/ 2 h 2"/>
                <a:gd name="T6" fmla="*/ 0 w 26"/>
                <a:gd name="T7" fmla="*/ 1 h 2"/>
                <a:gd name="T8" fmla="*/ 0 w 26"/>
                <a:gd name="T9" fmla="*/ 1 h 2"/>
                <a:gd name="T10" fmla="*/ 1 w 26"/>
                <a:gd name="T11" fmla="*/ 0 h 2"/>
                <a:gd name="T12" fmla="*/ 26 w 26"/>
                <a:gd name="T13" fmla="*/ 0 h 2"/>
                <a:gd name="T14" fmla="*/ 26 w 26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">
                  <a:moveTo>
                    <a:pt x="26" y="1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B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0" name="íśļiḑé"/>
            <p:cNvSpPr/>
            <p:nvPr/>
          </p:nvSpPr>
          <p:spPr bwMode="auto">
            <a:xfrm>
              <a:off x="5278488" y="3390024"/>
              <a:ext cx="1635035" cy="717120"/>
            </a:xfrm>
            <a:prstGeom prst="rect">
              <a:avLst/>
            </a:prstGeom>
            <a:solidFill>
              <a:srgbClr val="B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1" name="íṥľîḓè"/>
            <p:cNvSpPr/>
            <p:nvPr/>
          </p:nvSpPr>
          <p:spPr bwMode="auto">
            <a:xfrm>
              <a:off x="5278488" y="2543818"/>
              <a:ext cx="717121" cy="7744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2" name="íş1ïde"/>
            <p:cNvSpPr/>
            <p:nvPr/>
          </p:nvSpPr>
          <p:spPr bwMode="auto">
            <a:xfrm>
              <a:off x="6124685" y="2543818"/>
              <a:ext cx="788837" cy="774489"/>
            </a:xfrm>
            <a:prstGeom prst="rect">
              <a:avLst/>
            </a:prstGeom>
            <a:solidFill>
              <a:srgbClr val="EB5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1í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ṩ1îḓê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28700"/>
          </a:xfrm>
          <a:solidFill>
            <a:srgbClr val="009EFB"/>
          </a:solidFill>
        </p:spPr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</a:rPr>
              <a:t>校外人员使用支付平台缴费指南</a:t>
            </a:r>
          </a:p>
        </p:txBody>
      </p:sp>
      <p:sp>
        <p:nvSpPr>
          <p:cNvPr id="50" name="íṩ1îḓê"/>
          <p:cNvSpPr txBox="1"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9EFB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6159" y="1602556"/>
            <a:ext cx="2107340" cy="4347366"/>
          </a:xfrm>
          <a:prstGeom prst="rect">
            <a:avLst/>
          </a:prstGeom>
          <a:ln>
            <a:solidFill>
              <a:srgbClr val="009EFB"/>
            </a:solidFill>
          </a:ln>
        </p:spPr>
      </p:pic>
      <p:sp>
        <p:nvSpPr>
          <p:cNvPr id="8" name="椭圆 7"/>
          <p:cNvSpPr/>
          <p:nvPr/>
        </p:nvSpPr>
        <p:spPr>
          <a:xfrm>
            <a:off x="2528699" y="6134764"/>
            <a:ext cx="366944" cy="366944"/>
          </a:xfrm>
          <a:prstGeom prst="ellipse">
            <a:avLst/>
          </a:pr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5912528" y="6134764"/>
            <a:ext cx="366944" cy="366944"/>
          </a:xfrm>
          <a:prstGeom prst="ellipse">
            <a:avLst/>
          </a:pr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9296357" y="6134764"/>
            <a:ext cx="366944" cy="366944"/>
          </a:xfrm>
          <a:prstGeom prst="ellipse">
            <a:avLst/>
          </a:pr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arrowheads-of-thin-outline-to-the-left_32766"/>
          <p:cNvSpPr/>
          <p:nvPr/>
        </p:nvSpPr>
        <p:spPr>
          <a:xfrm flipH="1">
            <a:off x="4174656" y="3346515"/>
            <a:ext cx="387365" cy="387186"/>
          </a:xfrm>
          <a:custGeom>
            <a:avLst/>
            <a:gdLst>
              <a:gd name="T0" fmla="*/ 602275 w 602487"/>
              <a:gd name="T1" fmla="*/ 602275 w 602487"/>
              <a:gd name="T2" fmla="*/ 602275 w 602487"/>
              <a:gd name="T3" fmla="*/ 602275 w 602487"/>
              <a:gd name="T4" fmla="*/ 602275 w 602487"/>
              <a:gd name="T5" fmla="*/ 602275 w 602487"/>
              <a:gd name="T6" fmla="*/ 602275 w 602487"/>
              <a:gd name="T7" fmla="*/ 602275 w 602487"/>
              <a:gd name="T8" fmla="*/ 602275 w 602487"/>
              <a:gd name="T9" fmla="*/ 602275 w 602487"/>
              <a:gd name="T10" fmla="*/ 602275 w 602487"/>
              <a:gd name="T11" fmla="*/ 602275 w 602487"/>
              <a:gd name="T12" fmla="*/ 602275 w 602487"/>
              <a:gd name="T13" fmla="*/ 602275 w 602487"/>
              <a:gd name="T14" fmla="*/ 602275 w 602487"/>
              <a:gd name="T15" fmla="*/ 602275 w 602487"/>
              <a:gd name="T16" fmla="*/ 602275 w 602487"/>
              <a:gd name="T17" fmla="*/ 602275 w 602487"/>
              <a:gd name="T18" fmla="*/ 602275 w 602487"/>
              <a:gd name="T19" fmla="*/ 602275 w 602487"/>
              <a:gd name="T20" fmla="*/ 602275 w 602487"/>
              <a:gd name="T21" fmla="*/ 602275 w 602487"/>
              <a:gd name="T22" fmla="*/ 602275 w 602487"/>
              <a:gd name="T23" fmla="*/ 602275 w 602487"/>
              <a:gd name="T24" fmla="*/ 602275 w 602487"/>
              <a:gd name="T25" fmla="*/ 602275 w 602487"/>
              <a:gd name="T26" fmla="*/ 602275 w 602487"/>
              <a:gd name="T27" fmla="*/ 602275 w 602487"/>
              <a:gd name="T28" fmla="*/ 602275 w 602487"/>
              <a:gd name="T29" fmla="*/ 602275 w 602487"/>
              <a:gd name="T30" fmla="*/ 602275 w 602487"/>
              <a:gd name="T31" fmla="*/ 602275 w 602487"/>
              <a:gd name="T32" fmla="*/ 602275 w 602487"/>
              <a:gd name="T33" fmla="*/ 602275 w 602487"/>
              <a:gd name="T34" fmla="*/ 602275 w 602487"/>
              <a:gd name="T35" fmla="*/ 602275 w 602487"/>
              <a:gd name="T36" fmla="*/ 602275 w 602487"/>
              <a:gd name="T37" fmla="*/ 602275 w 602487"/>
              <a:gd name="T38" fmla="*/ 602275 w 602487"/>
              <a:gd name="T39" fmla="*/ 602275 w 602487"/>
              <a:gd name="T40" fmla="*/ 602275 w 602487"/>
              <a:gd name="T41" fmla="*/ 602275 w 602487"/>
              <a:gd name="T42" fmla="*/ 602275 w 602487"/>
              <a:gd name="T43" fmla="*/ 602275 w 60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01" h="6107">
                <a:moveTo>
                  <a:pt x="3311" y="5345"/>
                </a:moveTo>
                <a:cubicBezTo>
                  <a:pt x="3475" y="5510"/>
                  <a:pt x="3475" y="5777"/>
                  <a:pt x="3311" y="5942"/>
                </a:cubicBezTo>
                <a:cubicBezTo>
                  <a:pt x="3146" y="6107"/>
                  <a:pt x="2879" y="6107"/>
                  <a:pt x="2714" y="5942"/>
                </a:cubicBezTo>
                <a:lnTo>
                  <a:pt x="123" y="3351"/>
                </a:lnTo>
                <a:cubicBezTo>
                  <a:pt x="41" y="3269"/>
                  <a:pt x="0" y="3161"/>
                  <a:pt x="0" y="3053"/>
                </a:cubicBezTo>
                <a:cubicBezTo>
                  <a:pt x="0" y="2945"/>
                  <a:pt x="41" y="2837"/>
                  <a:pt x="123" y="2755"/>
                </a:cubicBezTo>
                <a:lnTo>
                  <a:pt x="2714" y="164"/>
                </a:lnTo>
                <a:cubicBezTo>
                  <a:pt x="2879" y="0"/>
                  <a:pt x="3146" y="0"/>
                  <a:pt x="3311" y="164"/>
                </a:cubicBezTo>
                <a:cubicBezTo>
                  <a:pt x="3475" y="329"/>
                  <a:pt x="3475" y="596"/>
                  <a:pt x="3311" y="761"/>
                </a:cubicBezTo>
                <a:lnTo>
                  <a:pt x="1019" y="3053"/>
                </a:lnTo>
                <a:lnTo>
                  <a:pt x="3311" y="5345"/>
                </a:lnTo>
                <a:close/>
                <a:moveTo>
                  <a:pt x="3645" y="3053"/>
                </a:moveTo>
                <a:lnTo>
                  <a:pt x="5937" y="761"/>
                </a:lnTo>
                <a:cubicBezTo>
                  <a:pt x="6101" y="596"/>
                  <a:pt x="6101" y="329"/>
                  <a:pt x="5937" y="164"/>
                </a:cubicBezTo>
                <a:cubicBezTo>
                  <a:pt x="5772" y="0"/>
                  <a:pt x="5505" y="0"/>
                  <a:pt x="5340" y="164"/>
                </a:cubicBezTo>
                <a:lnTo>
                  <a:pt x="2750" y="2755"/>
                </a:lnTo>
                <a:cubicBezTo>
                  <a:pt x="2667" y="2837"/>
                  <a:pt x="2626" y="2945"/>
                  <a:pt x="2626" y="3053"/>
                </a:cubicBezTo>
                <a:cubicBezTo>
                  <a:pt x="2626" y="3161"/>
                  <a:pt x="2667" y="3269"/>
                  <a:pt x="2750" y="3351"/>
                </a:cubicBezTo>
                <a:lnTo>
                  <a:pt x="5340" y="5942"/>
                </a:lnTo>
                <a:cubicBezTo>
                  <a:pt x="5505" y="6107"/>
                  <a:pt x="5772" y="6107"/>
                  <a:pt x="5937" y="5942"/>
                </a:cubicBezTo>
                <a:cubicBezTo>
                  <a:pt x="6101" y="5777"/>
                  <a:pt x="6101" y="5510"/>
                  <a:pt x="5937" y="5345"/>
                </a:cubicBezTo>
                <a:lnTo>
                  <a:pt x="3645" y="3053"/>
                </a:lnTo>
                <a:close/>
              </a:path>
            </a:pathLst>
          </a:cu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heads-of-thin-outline-to-the-left_32766"/>
          <p:cNvSpPr/>
          <p:nvPr/>
        </p:nvSpPr>
        <p:spPr>
          <a:xfrm flipH="1">
            <a:off x="7594232" y="3346515"/>
            <a:ext cx="387365" cy="387186"/>
          </a:xfrm>
          <a:custGeom>
            <a:avLst/>
            <a:gdLst>
              <a:gd name="T0" fmla="*/ 602275 w 602487"/>
              <a:gd name="T1" fmla="*/ 602275 w 602487"/>
              <a:gd name="T2" fmla="*/ 602275 w 602487"/>
              <a:gd name="T3" fmla="*/ 602275 w 602487"/>
              <a:gd name="T4" fmla="*/ 602275 w 602487"/>
              <a:gd name="T5" fmla="*/ 602275 w 602487"/>
              <a:gd name="T6" fmla="*/ 602275 w 602487"/>
              <a:gd name="T7" fmla="*/ 602275 w 602487"/>
              <a:gd name="T8" fmla="*/ 602275 w 602487"/>
              <a:gd name="T9" fmla="*/ 602275 w 602487"/>
              <a:gd name="T10" fmla="*/ 602275 w 602487"/>
              <a:gd name="T11" fmla="*/ 602275 w 602487"/>
              <a:gd name="T12" fmla="*/ 602275 w 602487"/>
              <a:gd name="T13" fmla="*/ 602275 w 602487"/>
              <a:gd name="T14" fmla="*/ 602275 w 602487"/>
              <a:gd name="T15" fmla="*/ 602275 w 602487"/>
              <a:gd name="T16" fmla="*/ 602275 w 602487"/>
              <a:gd name="T17" fmla="*/ 602275 w 602487"/>
              <a:gd name="T18" fmla="*/ 602275 w 602487"/>
              <a:gd name="T19" fmla="*/ 602275 w 602487"/>
              <a:gd name="T20" fmla="*/ 602275 w 602487"/>
              <a:gd name="T21" fmla="*/ 602275 w 602487"/>
              <a:gd name="T22" fmla="*/ 602275 w 602487"/>
              <a:gd name="T23" fmla="*/ 602275 w 602487"/>
              <a:gd name="T24" fmla="*/ 602275 w 602487"/>
              <a:gd name="T25" fmla="*/ 602275 w 602487"/>
              <a:gd name="T26" fmla="*/ 602275 w 602487"/>
              <a:gd name="T27" fmla="*/ 602275 w 602487"/>
              <a:gd name="T28" fmla="*/ 602275 w 602487"/>
              <a:gd name="T29" fmla="*/ 602275 w 602487"/>
              <a:gd name="T30" fmla="*/ 602275 w 602487"/>
              <a:gd name="T31" fmla="*/ 602275 w 602487"/>
              <a:gd name="T32" fmla="*/ 602275 w 602487"/>
              <a:gd name="T33" fmla="*/ 602275 w 602487"/>
              <a:gd name="T34" fmla="*/ 602275 w 602487"/>
              <a:gd name="T35" fmla="*/ 602275 w 602487"/>
              <a:gd name="T36" fmla="*/ 602275 w 602487"/>
              <a:gd name="T37" fmla="*/ 602275 w 602487"/>
              <a:gd name="T38" fmla="*/ 602275 w 602487"/>
              <a:gd name="T39" fmla="*/ 602275 w 602487"/>
              <a:gd name="T40" fmla="*/ 602275 w 602487"/>
              <a:gd name="T41" fmla="*/ 602275 w 602487"/>
              <a:gd name="T42" fmla="*/ 602275 w 602487"/>
              <a:gd name="T43" fmla="*/ 602275 w 60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01" h="6107">
                <a:moveTo>
                  <a:pt x="3311" y="5345"/>
                </a:moveTo>
                <a:cubicBezTo>
                  <a:pt x="3475" y="5510"/>
                  <a:pt x="3475" y="5777"/>
                  <a:pt x="3311" y="5942"/>
                </a:cubicBezTo>
                <a:cubicBezTo>
                  <a:pt x="3146" y="6107"/>
                  <a:pt x="2879" y="6107"/>
                  <a:pt x="2714" y="5942"/>
                </a:cubicBezTo>
                <a:lnTo>
                  <a:pt x="123" y="3351"/>
                </a:lnTo>
                <a:cubicBezTo>
                  <a:pt x="41" y="3269"/>
                  <a:pt x="0" y="3161"/>
                  <a:pt x="0" y="3053"/>
                </a:cubicBezTo>
                <a:cubicBezTo>
                  <a:pt x="0" y="2945"/>
                  <a:pt x="41" y="2837"/>
                  <a:pt x="123" y="2755"/>
                </a:cubicBezTo>
                <a:lnTo>
                  <a:pt x="2714" y="164"/>
                </a:lnTo>
                <a:cubicBezTo>
                  <a:pt x="2879" y="0"/>
                  <a:pt x="3146" y="0"/>
                  <a:pt x="3311" y="164"/>
                </a:cubicBezTo>
                <a:cubicBezTo>
                  <a:pt x="3475" y="329"/>
                  <a:pt x="3475" y="596"/>
                  <a:pt x="3311" y="761"/>
                </a:cubicBezTo>
                <a:lnTo>
                  <a:pt x="1019" y="3053"/>
                </a:lnTo>
                <a:lnTo>
                  <a:pt x="3311" y="5345"/>
                </a:lnTo>
                <a:close/>
                <a:moveTo>
                  <a:pt x="3645" y="3053"/>
                </a:moveTo>
                <a:lnTo>
                  <a:pt x="5937" y="761"/>
                </a:lnTo>
                <a:cubicBezTo>
                  <a:pt x="6101" y="596"/>
                  <a:pt x="6101" y="329"/>
                  <a:pt x="5937" y="164"/>
                </a:cubicBezTo>
                <a:cubicBezTo>
                  <a:pt x="5772" y="0"/>
                  <a:pt x="5505" y="0"/>
                  <a:pt x="5340" y="164"/>
                </a:cubicBezTo>
                <a:lnTo>
                  <a:pt x="2750" y="2755"/>
                </a:lnTo>
                <a:cubicBezTo>
                  <a:pt x="2667" y="2837"/>
                  <a:pt x="2626" y="2945"/>
                  <a:pt x="2626" y="3053"/>
                </a:cubicBezTo>
                <a:cubicBezTo>
                  <a:pt x="2626" y="3161"/>
                  <a:pt x="2667" y="3269"/>
                  <a:pt x="2750" y="3351"/>
                </a:cubicBezTo>
                <a:lnTo>
                  <a:pt x="5340" y="5942"/>
                </a:lnTo>
                <a:cubicBezTo>
                  <a:pt x="5505" y="6107"/>
                  <a:pt x="5772" y="6107"/>
                  <a:pt x="5937" y="5942"/>
                </a:cubicBezTo>
                <a:cubicBezTo>
                  <a:pt x="6101" y="5777"/>
                  <a:pt x="6101" y="5510"/>
                  <a:pt x="5937" y="5345"/>
                </a:cubicBezTo>
                <a:lnTo>
                  <a:pt x="3645" y="3053"/>
                </a:lnTo>
                <a:close/>
              </a:path>
            </a:pathLst>
          </a:cu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微信图片_202111081513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20" y="1426210"/>
            <a:ext cx="2652395" cy="4460240"/>
          </a:xfrm>
          <a:prstGeom prst="rect">
            <a:avLst/>
          </a:prstGeom>
        </p:spPr>
      </p:pic>
      <p:pic>
        <p:nvPicPr>
          <p:cNvPr id="4" name="图片 3" descr="微信图片_202111081516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315" y="1489710"/>
            <a:ext cx="2189480" cy="43326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1í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ṩ1îḓê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28700"/>
          </a:xfrm>
          <a:solidFill>
            <a:srgbClr val="009EFB"/>
          </a:solidFill>
        </p:spPr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</a:rPr>
              <a:t>校外人员使用支付平台缴费指南</a:t>
            </a:r>
          </a:p>
        </p:txBody>
      </p:sp>
      <p:sp>
        <p:nvSpPr>
          <p:cNvPr id="50" name="íṩ1îḓê"/>
          <p:cNvSpPr txBox="1"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9EFB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28699" y="6134764"/>
            <a:ext cx="366944" cy="366944"/>
          </a:xfrm>
          <a:prstGeom prst="ellipse">
            <a:avLst/>
          </a:pr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5912528" y="6134764"/>
            <a:ext cx="366944" cy="366944"/>
          </a:xfrm>
          <a:prstGeom prst="ellipse">
            <a:avLst/>
          </a:pr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9296357" y="6134764"/>
            <a:ext cx="366944" cy="366944"/>
          </a:xfrm>
          <a:prstGeom prst="ellipse">
            <a:avLst/>
          </a:pr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6" name="arrowheads-of-thin-outline-to-the-left_32766"/>
          <p:cNvSpPr/>
          <p:nvPr/>
        </p:nvSpPr>
        <p:spPr>
          <a:xfrm flipH="1">
            <a:off x="4174656" y="3346515"/>
            <a:ext cx="387365" cy="387186"/>
          </a:xfrm>
          <a:custGeom>
            <a:avLst/>
            <a:gdLst>
              <a:gd name="T0" fmla="*/ 602275 w 602487"/>
              <a:gd name="T1" fmla="*/ 602275 w 602487"/>
              <a:gd name="T2" fmla="*/ 602275 w 602487"/>
              <a:gd name="T3" fmla="*/ 602275 w 602487"/>
              <a:gd name="T4" fmla="*/ 602275 w 602487"/>
              <a:gd name="T5" fmla="*/ 602275 w 602487"/>
              <a:gd name="T6" fmla="*/ 602275 w 602487"/>
              <a:gd name="T7" fmla="*/ 602275 w 602487"/>
              <a:gd name="T8" fmla="*/ 602275 w 602487"/>
              <a:gd name="T9" fmla="*/ 602275 w 602487"/>
              <a:gd name="T10" fmla="*/ 602275 w 602487"/>
              <a:gd name="T11" fmla="*/ 602275 w 602487"/>
              <a:gd name="T12" fmla="*/ 602275 w 602487"/>
              <a:gd name="T13" fmla="*/ 602275 w 602487"/>
              <a:gd name="T14" fmla="*/ 602275 w 602487"/>
              <a:gd name="T15" fmla="*/ 602275 w 602487"/>
              <a:gd name="T16" fmla="*/ 602275 w 602487"/>
              <a:gd name="T17" fmla="*/ 602275 w 602487"/>
              <a:gd name="T18" fmla="*/ 602275 w 602487"/>
              <a:gd name="T19" fmla="*/ 602275 w 602487"/>
              <a:gd name="T20" fmla="*/ 602275 w 602487"/>
              <a:gd name="T21" fmla="*/ 602275 w 602487"/>
              <a:gd name="T22" fmla="*/ 602275 w 602487"/>
              <a:gd name="T23" fmla="*/ 602275 w 602487"/>
              <a:gd name="T24" fmla="*/ 602275 w 602487"/>
              <a:gd name="T25" fmla="*/ 602275 w 602487"/>
              <a:gd name="T26" fmla="*/ 602275 w 602487"/>
              <a:gd name="T27" fmla="*/ 602275 w 602487"/>
              <a:gd name="T28" fmla="*/ 602275 w 602487"/>
              <a:gd name="T29" fmla="*/ 602275 w 602487"/>
              <a:gd name="T30" fmla="*/ 602275 w 602487"/>
              <a:gd name="T31" fmla="*/ 602275 w 602487"/>
              <a:gd name="T32" fmla="*/ 602275 w 602487"/>
              <a:gd name="T33" fmla="*/ 602275 w 602487"/>
              <a:gd name="T34" fmla="*/ 602275 w 602487"/>
              <a:gd name="T35" fmla="*/ 602275 w 602487"/>
              <a:gd name="T36" fmla="*/ 602275 w 602487"/>
              <a:gd name="T37" fmla="*/ 602275 w 602487"/>
              <a:gd name="T38" fmla="*/ 602275 w 602487"/>
              <a:gd name="T39" fmla="*/ 602275 w 602487"/>
              <a:gd name="T40" fmla="*/ 602275 w 602487"/>
              <a:gd name="T41" fmla="*/ 602275 w 602487"/>
              <a:gd name="T42" fmla="*/ 602275 w 602487"/>
              <a:gd name="T43" fmla="*/ 602275 w 60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01" h="6107">
                <a:moveTo>
                  <a:pt x="3311" y="5345"/>
                </a:moveTo>
                <a:cubicBezTo>
                  <a:pt x="3475" y="5510"/>
                  <a:pt x="3475" y="5777"/>
                  <a:pt x="3311" y="5942"/>
                </a:cubicBezTo>
                <a:cubicBezTo>
                  <a:pt x="3146" y="6107"/>
                  <a:pt x="2879" y="6107"/>
                  <a:pt x="2714" y="5942"/>
                </a:cubicBezTo>
                <a:lnTo>
                  <a:pt x="123" y="3351"/>
                </a:lnTo>
                <a:cubicBezTo>
                  <a:pt x="41" y="3269"/>
                  <a:pt x="0" y="3161"/>
                  <a:pt x="0" y="3053"/>
                </a:cubicBezTo>
                <a:cubicBezTo>
                  <a:pt x="0" y="2945"/>
                  <a:pt x="41" y="2837"/>
                  <a:pt x="123" y="2755"/>
                </a:cubicBezTo>
                <a:lnTo>
                  <a:pt x="2714" y="164"/>
                </a:lnTo>
                <a:cubicBezTo>
                  <a:pt x="2879" y="0"/>
                  <a:pt x="3146" y="0"/>
                  <a:pt x="3311" y="164"/>
                </a:cubicBezTo>
                <a:cubicBezTo>
                  <a:pt x="3475" y="329"/>
                  <a:pt x="3475" y="596"/>
                  <a:pt x="3311" y="761"/>
                </a:cubicBezTo>
                <a:lnTo>
                  <a:pt x="1019" y="3053"/>
                </a:lnTo>
                <a:lnTo>
                  <a:pt x="3311" y="5345"/>
                </a:lnTo>
                <a:close/>
                <a:moveTo>
                  <a:pt x="3645" y="3053"/>
                </a:moveTo>
                <a:lnTo>
                  <a:pt x="5937" y="761"/>
                </a:lnTo>
                <a:cubicBezTo>
                  <a:pt x="6101" y="596"/>
                  <a:pt x="6101" y="329"/>
                  <a:pt x="5937" y="164"/>
                </a:cubicBezTo>
                <a:cubicBezTo>
                  <a:pt x="5772" y="0"/>
                  <a:pt x="5505" y="0"/>
                  <a:pt x="5340" y="164"/>
                </a:cubicBezTo>
                <a:lnTo>
                  <a:pt x="2750" y="2755"/>
                </a:lnTo>
                <a:cubicBezTo>
                  <a:pt x="2667" y="2837"/>
                  <a:pt x="2626" y="2945"/>
                  <a:pt x="2626" y="3053"/>
                </a:cubicBezTo>
                <a:cubicBezTo>
                  <a:pt x="2626" y="3161"/>
                  <a:pt x="2667" y="3269"/>
                  <a:pt x="2750" y="3351"/>
                </a:cubicBezTo>
                <a:lnTo>
                  <a:pt x="5340" y="5942"/>
                </a:lnTo>
                <a:cubicBezTo>
                  <a:pt x="5505" y="6107"/>
                  <a:pt x="5772" y="6107"/>
                  <a:pt x="5937" y="5942"/>
                </a:cubicBezTo>
                <a:cubicBezTo>
                  <a:pt x="6101" y="5777"/>
                  <a:pt x="6101" y="5510"/>
                  <a:pt x="5937" y="5345"/>
                </a:cubicBezTo>
                <a:lnTo>
                  <a:pt x="3645" y="3053"/>
                </a:lnTo>
                <a:close/>
              </a:path>
            </a:pathLst>
          </a:cu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heads-of-thin-outline-to-the-left_32766"/>
          <p:cNvSpPr/>
          <p:nvPr/>
        </p:nvSpPr>
        <p:spPr>
          <a:xfrm flipH="1">
            <a:off x="7594232" y="3346515"/>
            <a:ext cx="387365" cy="387186"/>
          </a:xfrm>
          <a:custGeom>
            <a:avLst/>
            <a:gdLst>
              <a:gd name="T0" fmla="*/ 602275 w 602487"/>
              <a:gd name="T1" fmla="*/ 602275 w 602487"/>
              <a:gd name="T2" fmla="*/ 602275 w 602487"/>
              <a:gd name="T3" fmla="*/ 602275 w 602487"/>
              <a:gd name="T4" fmla="*/ 602275 w 602487"/>
              <a:gd name="T5" fmla="*/ 602275 w 602487"/>
              <a:gd name="T6" fmla="*/ 602275 w 602487"/>
              <a:gd name="T7" fmla="*/ 602275 w 602487"/>
              <a:gd name="T8" fmla="*/ 602275 w 602487"/>
              <a:gd name="T9" fmla="*/ 602275 w 602487"/>
              <a:gd name="T10" fmla="*/ 602275 w 602487"/>
              <a:gd name="T11" fmla="*/ 602275 w 602487"/>
              <a:gd name="T12" fmla="*/ 602275 w 602487"/>
              <a:gd name="T13" fmla="*/ 602275 w 602487"/>
              <a:gd name="T14" fmla="*/ 602275 w 602487"/>
              <a:gd name="T15" fmla="*/ 602275 w 602487"/>
              <a:gd name="T16" fmla="*/ 602275 w 602487"/>
              <a:gd name="T17" fmla="*/ 602275 w 602487"/>
              <a:gd name="T18" fmla="*/ 602275 w 602487"/>
              <a:gd name="T19" fmla="*/ 602275 w 602487"/>
              <a:gd name="T20" fmla="*/ 602275 w 602487"/>
              <a:gd name="T21" fmla="*/ 602275 w 602487"/>
              <a:gd name="T22" fmla="*/ 602275 w 602487"/>
              <a:gd name="T23" fmla="*/ 602275 w 602487"/>
              <a:gd name="T24" fmla="*/ 602275 w 602487"/>
              <a:gd name="T25" fmla="*/ 602275 w 602487"/>
              <a:gd name="T26" fmla="*/ 602275 w 602487"/>
              <a:gd name="T27" fmla="*/ 602275 w 602487"/>
              <a:gd name="T28" fmla="*/ 602275 w 602487"/>
              <a:gd name="T29" fmla="*/ 602275 w 602487"/>
              <a:gd name="T30" fmla="*/ 602275 w 602487"/>
              <a:gd name="T31" fmla="*/ 602275 w 602487"/>
              <a:gd name="T32" fmla="*/ 602275 w 602487"/>
              <a:gd name="T33" fmla="*/ 602275 w 602487"/>
              <a:gd name="T34" fmla="*/ 602275 w 602487"/>
              <a:gd name="T35" fmla="*/ 602275 w 602487"/>
              <a:gd name="T36" fmla="*/ 602275 w 602487"/>
              <a:gd name="T37" fmla="*/ 602275 w 602487"/>
              <a:gd name="T38" fmla="*/ 602275 w 602487"/>
              <a:gd name="T39" fmla="*/ 602275 w 602487"/>
              <a:gd name="T40" fmla="*/ 602275 w 602487"/>
              <a:gd name="T41" fmla="*/ 602275 w 602487"/>
              <a:gd name="T42" fmla="*/ 602275 w 602487"/>
              <a:gd name="T43" fmla="*/ 602275 w 60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01" h="6107">
                <a:moveTo>
                  <a:pt x="3311" y="5345"/>
                </a:moveTo>
                <a:cubicBezTo>
                  <a:pt x="3475" y="5510"/>
                  <a:pt x="3475" y="5777"/>
                  <a:pt x="3311" y="5942"/>
                </a:cubicBezTo>
                <a:cubicBezTo>
                  <a:pt x="3146" y="6107"/>
                  <a:pt x="2879" y="6107"/>
                  <a:pt x="2714" y="5942"/>
                </a:cubicBezTo>
                <a:lnTo>
                  <a:pt x="123" y="3351"/>
                </a:lnTo>
                <a:cubicBezTo>
                  <a:pt x="41" y="3269"/>
                  <a:pt x="0" y="3161"/>
                  <a:pt x="0" y="3053"/>
                </a:cubicBezTo>
                <a:cubicBezTo>
                  <a:pt x="0" y="2945"/>
                  <a:pt x="41" y="2837"/>
                  <a:pt x="123" y="2755"/>
                </a:cubicBezTo>
                <a:lnTo>
                  <a:pt x="2714" y="164"/>
                </a:lnTo>
                <a:cubicBezTo>
                  <a:pt x="2879" y="0"/>
                  <a:pt x="3146" y="0"/>
                  <a:pt x="3311" y="164"/>
                </a:cubicBezTo>
                <a:cubicBezTo>
                  <a:pt x="3475" y="329"/>
                  <a:pt x="3475" y="596"/>
                  <a:pt x="3311" y="761"/>
                </a:cubicBezTo>
                <a:lnTo>
                  <a:pt x="1019" y="3053"/>
                </a:lnTo>
                <a:lnTo>
                  <a:pt x="3311" y="5345"/>
                </a:lnTo>
                <a:close/>
                <a:moveTo>
                  <a:pt x="3645" y="3053"/>
                </a:moveTo>
                <a:lnTo>
                  <a:pt x="5937" y="761"/>
                </a:lnTo>
                <a:cubicBezTo>
                  <a:pt x="6101" y="596"/>
                  <a:pt x="6101" y="329"/>
                  <a:pt x="5937" y="164"/>
                </a:cubicBezTo>
                <a:cubicBezTo>
                  <a:pt x="5772" y="0"/>
                  <a:pt x="5505" y="0"/>
                  <a:pt x="5340" y="164"/>
                </a:cubicBezTo>
                <a:lnTo>
                  <a:pt x="2750" y="2755"/>
                </a:lnTo>
                <a:cubicBezTo>
                  <a:pt x="2667" y="2837"/>
                  <a:pt x="2626" y="2945"/>
                  <a:pt x="2626" y="3053"/>
                </a:cubicBezTo>
                <a:cubicBezTo>
                  <a:pt x="2626" y="3161"/>
                  <a:pt x="2667" y="3269"/>
                  <a:pt x="2750" y="3351"/>
                </a:cubicBezTo>
                <a:lnTo>
                  <a:pt x="5340" y="5942"/>
                </a:lnTo>
                <a:cubicBezTo>
                  <a:pt x="5505" y="6107"/>
                  <a:pt x="5772" y="6107"/>
                  <a:pt x="5937" y="5942"/>
                </a:cubicBezTo>
                <a:cubicBezTo>
                  <a:pt x="6101" y="5777"/>
                  <a:pt x="6101" y="5510"/>
                  <a:pt x="5937" y="5345"/>
                </a:cubicBezTo>
                <a:lnTo>
                  <a:pt x="3645" y="3053"/>
                </a:lnTo>
                <a:close/>
              </a:path>
            </a:pathLst>
          </a:custGeom>
          <a:solidFill>
            <a:srgbClr val="00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微信图片_202111081510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0" y="1584325"/>
            <a:ext cx="2597785" cy="4319905"/>
          </a:xfrm>
          <a:prstGeom prst="rect">
            <a:avLst/>
          </a:prstGeom>
        </p:spPr>
      </p:pic>
      <p:pic>
        <p:nvPicPr>
          <p:cNvPr id="4" name="图片 3" descr="微信图片_20211108151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245" y="1557655"/>
            <a:ext cx="2180590" cy="4419600"/>
          </a:xfrm>
          <a:prstGeom prst="rect">
            <a:avLst/>
          </a:prstGeom>
        </p:spPr>
      </p:pic>
      <p:pic>
        <p:nvPicPr>
          <p:cNvPr id="6" name="图片 5" descr="微信图片_202111081512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975" y="1557655"/>
            <a:ext cx="2210435" cy="4366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1í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ṩ1îḓê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28700"/>
          </a:xfrm>
          <a:solidFill>
            <a:srgbClr val="009EFB"/>
          </a:solidFill>
        </p:spPr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</a:rPr>
              <a:t>校外人员使用支付平台缴费指南</a:t>
            </a:r>
          </a:p>
        </p:txBody>
      </p:sp>
      <p:sp>
        <p:nvSpPr>
          <p:cNvPr id="45" name="íṩ1îḓê"/>
          <p:cNvSpPr txBox="1"/>
          <p:nvPr/>
        </p:nvSpPr>
        <p:spPr>
          <a:xfrm>
            <a:off x="976759" y="1602556"/>
            <a:ext cx="3331289" cy="665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en-US" altLang="zh-CN" sz="1400" dirty="0"/>
              <a:t>1</a:t>
            </a:r>
            <a:r>
              <a:rPr lang="zh-CN" altLang="en-US" sz="1400" dirty="0"/>
              <a:t>、登录手机微信</a:t>
            </a:r>
            <a:r>
              <a:rPr lang="zh-CN" altLang="en-US" sz="1400" dirty="0" smtClean="0"/>
              <a:t>，扫下面的二维码，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     </a:t>
            </a:r>
            <a:r>
              <a:rPr lang="zh-CN" altLang="en-US" sz="1400" dirty="0"/>
              <a:t>关注</a:t>
            </a:r>
            <a:r>
              <a:rPr lang="zh-CN" altLang="en-US" sz="1400" dirty="0" smtClean="0"/>
              <a:t>“</a:t>
            </a:r>
            <a:r>
              <a:rPr lang="zh-CN" altLang="en-US" sz="1400" dirty="0"/>
              <a:t>重庆工商大学财务处”</a:t>
            </a:r>
          </a:p>
        </p:txBody>
      </p:sp>
      <p:sp>
        <p:nvSpPr>
          <p:cNvPr id="47" name="íṩ1îḓê"/>
          <p:cNvSpPr txBox="1"/>
          <p:nvPr/>
        </p:nvSpPr>
        <p:spPr>
          <a:xfrm>
            <a:off x="6943926" y="1602556"/>
            <a:ext cx="4349385" cy="665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en-US" altLang="zh-CN" sz="1400" dirty="0"/>
              <a:t>2</a:t>
            </a:r>
            <a:r>
              <a:rPr lang="zh-CN" altLang="en-US" sz="1400" dirty="0"/>
              <a:t>、点击下方“业务办理</a:t>
            </a:r>
            <a:r>
              <a:rPr lang="en-US" altLang="zh-CN" sz="1400" dirty="0"/>
              <a:t>-</a:t>
            </a:r>
            <a:r>
              <a:rPr lang="zh-CN" altLang="en-US" sz="1400" dirty="0"/>
              <a:t>校外人员缴费”，进入校园统一支付平台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9256" r="23025"/>
          <a:stretch>
            <a:fillRect/>
          </a:stretch>
        </p:blipFill>
        <p:spPr>
          <a:xfrm>
            <a:off x="7871382" y="2382352"/>
            <a:ext cx="2705493" cy="3930088"/>
          </a:xfrm>
          <a:prstGeom prst="rect">
            <a:avLst/>
          </a:prstGeom>
        </p:spPr>
      </p:pic>
      <p:sp>
        <p:nvSpPr>
          <p:cNvPr id="50" name="íṩ1îḓê"/>
          <p:cNvSpPr txBox="1"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9EFB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30" y="2493001"/>
            <a:ext cx="2729248" cy="27292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1í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ṩ1îḓê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28700"/>
          </a:xfrm>
          <a:solidFill>
            <a:srgbClr val="009EFB"/>
          </a:solidFill>
        </p:spPr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</a:rPr>
              <a:t>校外人员使用支付平台缴费指南</a:t>
            </a:r>
          </a:p>
        </p:txBody>
      </p:sp>
      <p:sp>
        <p:nvSpPr>
          <p:cNvPr id="45" name="íṩ1îḓê"/>
          <p:cNvSpPr txBox="1"/>
          <p:nvPr/>
        </p:nvSpPr>
        <p:spPr>
          <a:xfrm>
            <a:off x="976759" y="1602556"/>
            <a:ext cx="3331289" cy="665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en-US" altLang="zh-CN" sz="1400" dirty="0"/>
              <a:t>3</a:t>
            </a:r>
            <a:r>
              <a:rPr lang="zh-CN" altLang="en-US" sz="1400" dirty="0"/>
              <a:t>、点击左上方“报名系统”。</a:t>
            </a:r>
          </a:p>
        </p:txBody>
      </p:sp>
      <p:sp>
        <p:nvSpPr>
          <p:cNvPr id="47" name="íṩ1îḓê"/>
          <p:cNvSpPr txBox="1"/>
          <p:nvPr/>
        </p:nvSpPr>
        <p:spPr>
          <a:xfrm>
            <a:off x="6943926" y="1602556"/>
            <a:ext cx="4349385" cy="665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en-US" altLang="zh-CN" sz="1400" dirty="0"/>
              <a:t>4</a:t>
            </a:r>
            <a:r>
              <a:rPr lang="zh-CN" altLang="en-US" sz="1400" dirty="0"/>
              <a:t>、跳转至报名系统后点击“报名项目”</a:t>
            </a:r>
          </a:p>
        </p:txBody>
      </p:sp>
      <p:sp>
        <p:nvSpPr>
          <p:cNvPr id="50" name="íṩ1îḓê"/>
          <p:cNvSpPr txBox="1"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9EFB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11410" r="17939"/>
          <a:stretch>
            <a:fillRect/>
          </a:stretch>
        </p:blipFill>
        <p:spPr>
          <a:xfrm>
            <a:off x="1328737" y="2267915"/>
            <a:ext cx="3171825" cy="4130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0556" r="11198"/>
          <a:stretch>
            <a:fillRect/>
          </a:stretch>
        </p:blipFill>
        <p:spPr>
          <a:xfrm>
            <a:off x="7410449" y="2267915"/>
            <a:ext cx="3193837" cy="41300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37845" y="3076575"/>
            <a:ext cx="5666105" cy="5848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根据报名项目选择报考类别</a:t>
            </a:r>
          </a:p>
        </p:txBody>
      </p:sp>
      <p:pic>
        <p:nvPicPr>
          <p:cNvPr id="3" name="图片 2" descr="微信图片_202111081459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68185" y="1280795"/>
            <a:ext cx="3913505" cy="5151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08300" y="1551305"/>
            <a:ext cx="736600" cy="4351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/>
              <a:t>点击登录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87" y="1054328"/>
            <a:ext cx="2648990" cy="54635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8759" y="2784872"/>
            <a:ext cx="4443117" cy="1737252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altLang="zh-CN" sz="3200" b="1" spc="300" dirty="0" smtClean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 spc="300" dirty="0" smtClean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、先注册：点击注册，输入信息并保存</a:t>
            </a:r>
            <a:endParaRPr lang="en-US" altLang="zh-CN" sz="3200" b="1" spc="300" dirty="0" smtClean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  <a:p>
            <a:r>
              <a:rPr lang="en-US" altLang="zh-CN" sz="3200" b="1" spc="300" dirty="0" smtClean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 spc="300" dirty="0" smtClean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、再登录：点击登录并输入用户名和密码。（用户名为身份证号码）</a:t>
            </a:r>
            <a:endParaRPr lang="en-US" altLang="zh-CN" sz="32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  <a:p>
            <a:endParaRPr lang="en-US" altLang="zh-CN" sz="3200" b="1" spc="300" dirty="0" smtClean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  <a:p>
            <a:endParaRPr lang="zh-CN" altLang="en-US" sz="32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C:\Users\75662\Pictures\Saved Pictures\9aefa6de12ab4b42eab39bef7128e897.jpg9aefa6de12ab4b42eab39bef7128e89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58154" y="947149"/>
            <a:ext cx="3053949" cy="5349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84" y="1013653"/>
            <a:ext cx="2568017" cy="52965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47127" y="2643447"/>
            <a:ext cx="5538528" cy="1454728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zh-CN" altLang="en-US" sz="32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根据页面提示选择助学</a:t>
            </a:r>
            <a:r>
              <a:rPr lang="zh-CN" altLang="en-US" sz="3200" b="1" spc="300" dirty="0" smtClean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点：</a:t>
            </a:r>
            <a:endParaRPr lang="en-US" altLang="zh-CN" sz="3200" b="1" spc="300" dirty="0" smtClean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  <a:p>
            <a:endParaRPr lang="en-US" altLang="zh-CN" sz="3200" b="1" spc="300" dirty="0" smtClean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  <a:p>
            <a:r>
              <a:rPr lang="zh-CN" altLang="en-US" sz="32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非助学考生请选择社会考生选项！</a:t>
            </a:r>
            <a:endParaRPr lang="en-US" altLang="zh-CN" sz="3200" b="1" spc="300" dirty="0" smtClean="0">
              <a:ln w="3175">
                <a:noFill/>
                <a:prstDash val="dash"/>
              </a:ln>
              <a:solidFill>
                <a:srgbClr val="FF0000"/>
              </a:solidFill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  <a:p>
            <a:endParaRPr lang="en-US" altLang="zh-CN" sz="3200" b="1" spc="300" dirty="0" smtClean="0">
              <a:ln w="3175">
                <a:noFill/>
                <a:prstDash val="dash"/>
              </a:ln>
              <a:solidFill>
                <a:srgbClr val="FF0000"/>
              </a:solidFill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  <a:p>
            <a:r>
              <a:rPr lang="zh-CN" altLang="en-US" sz="32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助学考生请在助学点的指导下交费！</a:t>
            </a:r>
            <a:endParaRPr lang="en-US" altLang="zh-CN" sz="3200" b="1" spc="300" dirty="0" smtClean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  <a:p>
            <a:endParaRPr lang="zh-CN" altLang="en-US" sz="32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微信图片_202111081510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585" y="1197610"/>
            <a:ext cx="3324860" cy="5352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98204" y="2188211"/>
            <a:ext cx="3144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检查</a:t>
            </a:r>
            <a:r>
              <a:rPr lang="zh-CN" altLang="en-US" sz="2000" dirty="0"/>
              <a:t>交费</a:t>
            </a:r>
            <a:r>
              <a:rPr lang="zh-CN" altLang="en-US" sz="2000" dirty="0" smtClean="0"/>
              <a:t>信息</a:t>
            </a:r>
            <a:r>
              <a:rPr lang="zh-CN" altLang="en-US" sz="2000" dirty="0"/>
              <a:t>是否</a:t>
            </a:r>
            <a:r>
              <a:rPr lang="zh-CN" altLang="en-US" sz="2000" dirty="0" smtClean="0"/>
              <a:t>准确，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、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>
                <a:solidFill>
                  <a:srgbClr val="FF0000"/>
                </a:solidFill>
              </a:rPr>
              <a:t>、</a:t>
            </a:r>
            <a:r>
              <a:rPr lang="zh-CN" altLang="en-US" sz="2000" dirty="0" smtClean="0">
                <a:solidFill>
                  <a:srgbClr val="FF0000"/>
                </a:solidFill>
              </a:rPr>
              <a:t>论文为</a:t>
            </a:r>
            <a:r>
              <a:rPr lang="en-US" altLang="zh-CN" sz="2000" dirty="0" smtClean="0">
                <a:solidFill>
                  <a:srgbClr val="FF0000"/>
                </a:solidFill>
              </a:rPr>
              <a:t>500</a:t>
            </a:r>
            <a:r>
              <a:rPr lang="zh-CN" altLang="en-US" sz="2000" dirty="0" smtClean="0">
                <a:solidFill>
                  <a:srgbClr val="FF0000"/>
                </a:solidFill>
              </a:rPr>
              <a:t>元</a:t>
            </a:r>
            <a:r>
              <a:rPr lang="en-US" altLang="zh-CN" sz="2000" dirty="0" smtClean="0">
                <a:solidFill>
                  <a:srgbClr val="FF0000"/>
                </a:solidFill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</a:rPr>
              <a:t>人；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、上机实践考试为</a:t>
            </a:r>
            <a:r>
              <a:rPr lang="en-US" altLang="zh-CN" sz="2000" dirty="0" smtClean="0">
                <a:solidFill>
                  <a:srgbClr val="FF0000"/>
                </a:solidFill>
              </a:rPr>
              <a:t>100</a:t>
            </a:r>
            <a:r>
              <a:rPr lang="zh-CN" altLang="en-US" sz="2000" dirty="0" smtClean="0">
                <a:solidFill>
                  <a:srgbClr val="FF0000"/>
                </a:solidFill>
              </a:rPr>
              <a:t>元</a:t>
            </a:r>
            <a:r>
              <a:rPr lang="en-US" altLang="zh-CN" sz="2000" dirty="0" smtClean="0">
                <a:solidFill>
                  <a:srgbClr val="FF0000"/>
                </a:solidFill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</a:rPr>
              <a:t>科次，报考多科次的请自行输入金额，比如报考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</a:rPr>
              <a:t>科次则输入</a:t>
            </a:r>
            <a:r>
              <a:rPr lang="en-US" altLang="zh-CN" sz="2000" dirty="0" smtClean="0">
                <a:solidFill>
                  <a:srgbClr val="FF0000"/>
                </a:solidFill>
              </a:rPr>
              <a:t>300</a:t>
            </a:r>
            <a:r>
              <a:rPr lang="zh-CN" altLang="en-US" sz="2000" dirty="0" smtClean="0">
                <a:solidFill>
                  <a:srgbClr val="FF0000"/>
                </a:solidFill>
              </a:rPr>
              <a:t>元，最多</a:t>
            </a:r>
            <a:r>
              <a:rPr lang="en-US" altLang="zh-CN" sz="2000" dirty="0" smtClean="0">
                <a:solidFill>
                  <a:srgbClr val="FF0000"/>
                </a:solidFill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</a:rPr>
              <a:t>科次。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" name="图片 1" descr="微信图片_20211108151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974" y="1055713"/>
            <a:ext cx="2847917" cy="57025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58" y="1055713"/>
            <a:ext cx="2837411" cy="57025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126904" y="1043594"/>
            <a:ext cx="2870834" cy="1416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上机实践考试交费根据科次自行输入交费金额，如果</a:t>
            </a:r>
            <a:r>
              <a:rPr lang="en-US" altLang="zh-CN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科则</a:t>
            </a:r>
            <a:r>
              <a:rPr lang="en-US" altLang="zh-CN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100</a:t>
            </a:r>
            <a:r>
              <a:rPr lang="zh-CN" altLang="en-US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元，</a:t>
            </a:r>
            <a:r>
              <a:rPr lang="en-US" altLang="zh-CN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科则</a:t>
            </a:r>
            <a:r>
              <a:rPr lang="en-US" altLang="zh-CN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400</a:t>
            </a:r>
            <a:r>
              <a:rPr lang="zh-CN" altLang="en-US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元，最多</a:t>
            </a:r>
            <a:r>
              <a:rPr lang="en-US" altLang="zh-CN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 spc="3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科次！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556" y="556950"/>
            <a:ext cx="2843185" cy="58687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160" y="556950"/>
            <a:ext cx="2874378" cy="58687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a0690b2e-c9c7-4db5-8f30-eca1c77aca2e"/>
  <p:tag name="ISLIDE.TEMPLATE" val="#451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0221;#420220;#420217;#420222;"/>
  <p:tag name="ISLIDE.TEMPLATE" val="https://www.islide.cc;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20221;#420220;#420217;#420222;"/>
  <p:tag name="ISLIDE.TEMPLATE" val="https://www.islide.cc;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5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5*444"/>
  <p:tag name="KSO_WM_SLIDE_POSITION" val="46*48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8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523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5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5*444"/>
  <p:tag name="KSO_WM_SLIDE_POSITION" val="46*48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5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5*444"/>
  <p:tag name="KSO_WM_SLIDE_POSITION" val="46*48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8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15*305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2545_8*d*1"/>
  <p:tag name="KSO_WM_TEMPLATE_CATEGORY" val="custom"/>
  <p:tag name="KSO_WM_TEMPLATE_INDEX" val="20202545"/>
  <p:tag name="KSO_WM_UNIT_SUPPORT_UNIT_TYPE" val="[&quot;all&quot;]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5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5*444"/>
  <p:tag name="KSO_WM_SLIDE_POSITION" val="46*48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8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5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5*444"/>
  <p:tag name="KSO_WM_SLIDE_POSITION" val="46*48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5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5*444"/>
  <p:tag name="KSO_WM_SLIDE_POSITION" val="46*48"/>
  <p:tag name="KSO_WM_TAG_VERSION" val="1.0"/>
  <p:tag name="KSO_WM_BEAUTIFY_FLAG" val="#wm#"/>
  <p:tag name="KSO_WM_TEMPLATE_CATEGORY" val="custom"/>
  <p:tag name="KSO_WM_TEMPLATE_INDEX" val="20202545"/>
  <p:tag name="KSO_WM_SLIDE_LAYOUT" val="a_d_f"/>
  <p:tag name="KSO_WM_SLIDE_LAYOUT_CNT" val="1_1_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8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https://www.islide.cc;"/>
  <p:tag name="ISLIDE.ICON" val="#420221;#420220;#420217;#420222;#4907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https://www.islide.cc;"/>
  <p:tag name="ISLIDE.ICON" val="#420221;#420220;#420217;#420222;#490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78931;67332;108091;78993;78562;35772;#141360;"/>
  <p:tag name="ISLIDE.VECTOR" val="262096;215568;215563;192414;#184578;#186028;#197735;#185008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B37A3"/>
      </a:accent1>
      <a:accent2>
        <a:srgbClr val="FF3F52"/>
      </a:accent2>
      <a:accent3>
        <a:srgbClr val="4A5DE3"/>
      </a:accent3>
      <a:accent4>
        <a:srgbClr val="009EFB"/>
      </a:accent4>
      <a:accent5>
        <a:srgbClr val="EBE26C"/>
      </a:accent5>
      <a:accent6>
        <a:srgbClr val="E8B954"/>
      </a:accent6>
      <a:hlink>
        <a:srgbClr val="1B37A3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B37A3"/>
    </a:accent1>
    <a:accent2>
      <a:srgbClr val="FF3F52"/>
    </a:accent2>
    <a:accent3>
      <a:srgbClr val="4A5DE3"/>
    </a:accent3>
    <a:accent4>
      <a:srgbClr val="009EFB"/>
    </a:accent4>
    <a:accent5>
      <a:srgbClr val="EBE26C"/>
    </a:accent5>
    <a:accent6>
      <a:srgbClr val="E8B954"/>
    </a:accent6>
    <a:hlink>
      <a:srgbClr val="1B37A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Mila</Template>
  <TotalTime>143</TotalTime>
  <Words>244</Words>
  <Application>Microsoft Office PowerPoint</Application>
  <PresentationFormat>宽屏</PresentationFormat>
  <Paragraphs>32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汉仪旗黑-85S</vt:lpstr>
      <vt:lpstr>Calibri</vt:lpstr>
      <vt:lpstr>微软雅黑</vt:lpstr>
      <vt:lpstr>Arial</vt:lpstr>
      <vt:lpstr>宋体</vt:lpstr>
      <vt:lpstr>主题5</vt:lpstr>
      <vt:lpstr>校外人员使用支付平台</vt:lpstr>
      <vt:lpstr>校外人员使用支付平台缴费指南</vt:lpstr>
      <vt:lpstr>校外人员使用支付平台缴费指南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校外人员使用支付平台缴费指南</vt:lpstr>
      <vt:lpstr>校外人员使用支付平台缴费指南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Mila</dc:creator>
  <cp:lastModifiedBy>Administrator</cp:lastModifiedBy>
  <cp:revision>18</cp:revision>
  <cp:lastPrinted>2020-07-15T16:00:00Z</cp:lastPrinted>
  <dcterms:created xsi:type="dcterms:W3CDTF">2020-07-15T16:00:00Z</dcterms:created>
  <dcterms:modified xsi:type="dcterms:W3CDTF">2021-11-09T07:56:16Z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e63635d9-2fbd-432b-ac50-8e04f642ef56</vt:lpwstr>
  </property>
  <property fmtid="{D5CDD505-2E9C-101B-9397-08002B2CF9AE}" pid="4" name="ICV">
    <vt:lpwstr>7B339D668ECB472D87F64C45930C9992</vt:lpwstr>
  </property>
  <property fmtid="{D5CDD505-2E9C-101B-9397-08002B2CF9AE}" pid="5" name="KSOProductBuildVer">
    <vt:lpwstr>2052-11.1.0.10938</vt:lpwstr>
  </property>
</Properties>
</file>